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7" r:id="rId4"/>
    <p:sldId id="294" r:id="rId5"/>
    <p:sldId id="269" r:id="rId6"/>
    <p:sldId id="270" r:id="rId7"/>
    <p:sldId id="267" r:id="rId8"/>
    <p:sldId id="257" r:id="rId9"/>
    <p:sldId id="271" r:id="rId10"/>
    <p:sldId id="272" r:id="rId11"/>
    <p:sldId id="276" r:id="rId12"/>
    <p:sldId id="274" r:id="rId13"/>
    <p:sldId id="275" r:id="rId14"/>
    <p:sldId id="289" r:id="rId15"/>
    <p:sldId id="273" r:id="rId16"/>
    <p:sldId id="277" r:id="rId17"/>
    <p:sldId id="288" r:id="rId18"/>
    <p:sldId id="279" r:id="rId19"/>
    <p:sldId id="280" r:id="rId20"/>
    <p:sldId id="295" r:id="rId21"/>
    <p:sldId id="290" r:id="rId22"/>
    <p:sldId id="281" r:id="rId23"/>
    <p:sldId id="291" r:id="rId24"/>
    <p:sldId id="293" r:id="rId25"/>
    <p:sldId id="292" r:id="rId26"/>
    <p:sldId id="296" r:id="rId27"/>
    <p:sldId id="285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Bagaradnikova" initials="EB" lastIdx="3" clrIdx="0">
    <p:extLst>
      <p:ext uri="{19B8F6BF-5375-455C-9EA6-DF929625EA0E}">
        <p15:presenceInfo xmlns:p15="http://schemas.microsoft.com/office/powerpoint/2012/main" xmlns="" userId="Elena Bagaradnik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660"/>
  </p:normalViewPr>
  <p:slideViewPr>
    <p:cSldViewPr snapToGrid="0">
      <p:cViewPr varScale="1">
        <p:scale>
          <a:sx n="85" d="100"/>
          <a:sy n="85" d="100"/>
        </p:scale>
        <p:origin x="-30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91;&#1087;&#1088;&#1072;&#1074;&#1083;&#1077;&#1085;&#1080;&#1077;%20&#1082;&#1072;&#1095;&#1077;&#1089;&#1090;&#1074;&#1086;&#1084;%20&#1086;&#1073;&#1088;&#1072;&#1079;&#1086;&#1074;&#1072;&#1085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91;&#1076;&#1086;&#1074;&#1083;&#1077;&#1090;&#1074;&#1086;&#1088;&#1077;&#1085;&#1085;&#1086;&#1089;&#1090;&#1100;%20&#1082;&#1072;&#1095;&#1077;&#1089;&#1090;&#1074;&#1086;&#1084;%20&#1086;&#1073;&#1088;&#1072;&#1079;&#1086;&#1074;&#1072;&#1085;&#1080;&#1103;%20(&#1054;&#1090;&#1074;&#1077;&#1090;&#1099;).xlsx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ya\Desktop\&#1074;%20&#1072;&#1091;&#1090;&#1077;\&#1087;&#1077;&#1090;&#1080;&#1094;&#1080;&#1103;\&#1091;&#1076;&#1086;&#1074;&#1083;&#1077;&#1090;&#1074;&#1086;&#1088;&#1077;&#1085;&#1085;&#1086;&#1089;&#1090;&#1100;%20&#1082;&#1072;&#1095;&#1077;&#1089;&#1090;&#1074;&#1086;&#1084;%20&#1086;&#1073;&#1088;&#1072;&#1079;&#1086;&#1074;&#1072;&#1085;&#1080;&#1103;%20(&#1054;&#1090;&#1074;&#1077;&#1090;&#1099;).xlsx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Возраст ребенка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Лист1!$A$2:$A$6</c:f>
              <c:strCache>
                <c:ptCount val="5"/>
                <c:pt idx="0">
                  <c:v>до 3 лет</c:v>
                </c:pt>
                <c:pt idx="1">
                  <c:v>от 4 до 7</c:v>
                </c:pt>
                <c:pt idx="2">
                  <c:v>от 8 до 12</c:v>
                </c:pt>
                <c:pt idx="3">
                  <c:v>от 13 до 18</c:v>
                </c:pt>
                <c:pt idx="4">
                  <c:v>от 18 и старше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</c:v>
                </c:pt>
                <c:pt idx="1">
                  <c:v>46</c:v>
                </c:pt>
                <c:pt idx="2">
                  <c:v>76</c:v>
                </c:pt>
                <c:pt idx="3">
                  <c:v>64</c:v>
                </c:pt>
                <c:pt idx="4">
                  <c:v>9</c:v>
                </c:pt>
              </c:numCache>
            </c:numRef>
          </c:val>
        </c:ser>
        <c:dLbls/>
        <c:overlap val="100"/>
        <c:axId val="49378816"/>
        <c:axId val="119937280"/>
      </c:barChart>
      <c:catAx>
        <c:axId val="493788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9937280"/>
        <c:crosses val="autoZero"/>
        <c:auto val="1"/>
        <c:lblAlgn val="ctr"/>
        <c:lblOffset val="100"/>
      </c:catAx>
      <c:valAx>
        <c:axId val="1199372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37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Интеллектуальные</c:v>
                </c:pt>
                <c:pt idx="1">
                  <c:v>Опорно-двигательные</c:v>
                </c:pt>
                <c:pt idx="2">
                  <c:v>Эмоционально-волевые</c:v>
                </c:pt>
                <c:pt idx="3">
                  <c:v>соматические</c:v>
                </c:pt>
                <c:pt idx="4">
                  <c:v>Нарушения зрения</c:v>
                </c:pt>
                <c:pt idx="5">
                  <c:v>наруения слуха</c:v>
                </c:pt>
                <c:pt idx="6">
                  <c:v>сочетанные</c:v>
                </c:pt>
                <c:pt idx="7">
                  <c:v>иные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100</c:v>
                </c:pt>
                <c:pt idx="2">
                  <c:v>64</c:v>
                </c:pt>
                <c:pt idx="3">
                  <c:v>25</c:v>
                </c:pt>
                <c:pt idx="4">
                  <c:v>18</c:v>
                </c:pt>
                <c:pt idx="5">
                  <c:v>8</c:v>
                </c:pt>
                <c:pt idx="6">
                  <c:v>21</c:v>
                </c:pt>
                <c:pt idx="7">
                  <c:v>26</c:v>
                </c:pt>
              </c:numCache>
            </c:numRef>
          </c:val>
        </c:ser>
        <c:axId val="101792000"/>
        <c:axId val="104966400"/>
      </c:barChart>
      <c:catAx>
        <c:axId val="101792000"/>
        <c:scaling>
          <c:orientation val="minMax"/>
        </c:scaling>
        <c:axPos val="l"/>
        <c:tickLblPos val="nextTo"/>
        <c:crossAx val="104966400"/>
        <c:crosses val="autoZero"/>
        <c:auto val="1"/>
        <c:lblAlgn val="ctr"/>
        <c:lblOffset val="100"/>
      </c:catAx>
      <c:valAx>
        <c:axId val="104966400"/>
        <c:scaling>
          <c:orientation val="minMax"/>
        </c:scaling>
        <c:axPos val="b"/>
        <c:majorGridlines/>
        <c:numFmt formatCode="General" sourceLinked="1"/>
        <c:tickLblPos val="nextTo"/>
        <c:crossAx val="101792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dLbls/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[управление качеством образования.xlsx]Лист6!СводнаяТаблица7</c:name>
    <c:fmtId val="3"/>
  </c:pivotSource>
  <c:chart>
    <c:title>
      <c:tx>
        <c:rich>
          <a:bodyPr/>
          <a:lstStyle/>
          <a:p>
            <a:pPr>
              <a:defRPr/>
            </a:pPr>
            <a:r>
              <a:rPr lang="ru-RU" dirty="0"/>
              <a:t>Причины</a:t>
            </a:r>
            <a:r>
              <a:rPr lang="ru-RU" baseline="0" dirty="0"/>
              <a:t> </a:t>
            </a:r>
            <a:r>
              <a:rPr lang="ru-RU" baseline="0" dirty="0" smtClean="0"/>
              <a:t>проблем</a:t>
            </a:r>
            <a:endParaRPr lang="ru-RU" dirty="0"/>
          </a:p>
        </c:rich>
      </c:tx>
      <c:layout/>
    </c:title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</c:pivotFmts>
    <c:plotArea>
      <c:layout/>
      <c:barChart>
        <c:barDir val="col"/>
        <c:grouping val="clustered"/>
        <c:ser>
          <c:idx val="0"/>
          <c:order val="0"/>
          <c:tx>
            <c:strRef>
              <c:f>Лист6!$B$1</c:f>
              <c:strCache>
                <c:ptCount val="1"/>
                <c:pt idx="0">
                  <c:v>Итог</c:v>
                </c:pt>
              </c:strCache>
            </c:strRef>
          </c:tx>
          <c:cat>
            <c:strRef>
              <c:f>Лист6!$A$2:$A$9</c:f>
              <c:strCache>
                <c:ptCount val="7"/>
                <c:pt idx="0">
                  <c:v>недофинансирование</c:v>
                </c:pt>
                <c:pt idx="1">
                  <c:v>нехватка/сокращение специалистов</c:v>
                </c:pt>
                <c:pt idx="2">
                  <c:v>отсутствие специалистов</c:v>
                </c:pt>
                <c:pt idx="3">
                  <c:v>плохая работа/низкая квалификация специалистов</c:v>
                </c:pt>
                <c:pt idx="4">
                  <c:v>плохое управление (администрация)</c:v>
                </c:pt>
                <c:pt idx="5">
                  <c:v>реорганизация учреждения</c:v>
                </c:pt>
                <c:pt idx="6">
                  <c:v>структурные проблемы системы </c:v>
                </c:pt>
              </c:strCache>
            </c:strRef>
          </c:cat>
          <c:val>
            <c:numRef>
              <c:f>Лист6!$B$2:$B$9</c:f>
              <c:numCache>
                <c:formatCode>General</c:formatCode>
                <c:ptCount val="7"/>
                <c:pt idx="0">
                  <c:v>20</c:v>
                </c:pt>
                <c:pt idx="1">
                  <c:v>23</c:v>
                </c:pt>
                <c:pt idx="2">
                  <c:v>12</c:v>
                </c:pt>
                <c:pt idx="3">
                  <c:v>26</c:v>
                </c:pt>
                <c:pt idx="4">
                  <c:v>8</c:v>
                </c:pt>
                <c:pt idx="5">
                  <c:v>6</c:v>
                </c:pt>
                <c:pt idx="6">
                  <c:v>11</c:v>
                </c:pt>
              </c:numCache>
            </c:numRef>
          </c:val>
        </c:ser>
        <c:axId val="45188992"/>
        <c:axId val="45190528"/>
      </c:barChart>
      <c:catAx>
        <c:axId val="45188992"/>
        <c:scaling>
          <c:orientation val="minMax"/>
        </c:scaling>
        <c:axPos val="b"/>
        <c:tickLblPos val="nextTo"/>
        <c:crossAx val="45190528"/>
        <c:crosses val="autoZero"/>
        <c:auto val="1"/>
        <c:lblAlgn val="ctr"/>
        <c:lblOffset val="100"/>
      </c:catAx>
      <c:valAx>
        <c:axId val="45190528"/>
        <c:scaling>
          <c:orientation val="minMax"/>
        </c:scaling>
        <c:axPos val="l"/>
        <c:majorGridlines/>
        <c:numFmt formatCode="General" sourceLinked="1"/>
        <c:tickLblPos val="nextTo"/>
        <c:crossAx val="451889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[удовлетворенность качеством образования (Ответы).xlsx (1).xlsx]Лист5!СводнаяТаблица3</c:name>
    <c:fmtId val="2"/>
  </c:pivotSource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ru-RU"/>
            </a:p>
          </c:txPr>
          <c:showVal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ru-RU"/>
            </a:p>
          </c:txPr>
          <c:showVal val="1"/>
        </c:dLbl>
      </c:pivotFmt>
    </c:pivotFmts>
    <c:view3D>
      <c:rotX val="75"/>
      <c:perspective val="30"/>
    </c:view3D>
    <c:plotArea>
      <c:layout>
        <c:manualLayout>
          <c:layoutTarget val="inner"/>
          <c:xMode val="edge"/>
          <c:yMode val="edge"/>
          <c:x val="0"/>
          <c:y val="8.6842483852093338E-2"/>
          <c:w val="0.95819214030846844"/>
          <c:h val="0.87149079202764757"/>
        </c:manualLayout>
      </c:layout>
      <c:pie3DChart>
        <c:varyColors val="1"/>
        <c:ser>
          <c:idx val="0"/>
          <c:order val="0"/>
          <c:tx>
            <c:strRef>
              <c:f>Лист5!$B$1</c:f>
              <c:strCache>
                <c:ptCount val="1"/>
                <c:pt idx="0">
                  <c:v>Итог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1"/>
            <c:showVal val="1"/>
            <c:showCatName val="1"/>
            <c:showLeaderLines val="1"/>
          </c:dLbls>
          <c:cat>
            <c:strRef>
              <c:f>Лист5!$A$2:$A$5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нет данных</c:v>
                </c:pt>
              </c:strCache>
            </c:strRef>
          </c:cat>
          <c:val>
            <c:numRef>
              <c:f>Лист5!$B$2:$B$5</c:f>
              <c:numCache>
                <c:formatCode>0%</c:formatCode>
                <c:ptCount val="3"/>
                <c:pt idx="0">
                  <c:v>0.65841584158415845</c:v>
                </c:pt>
                <c:pt idx="1">
                  <c:v>0.31683168316831684</c:v>
                </c:pt>
                <c:pt idx="2">
                  <c:v>2.4752475247524754E-2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pivotSource>
    <c:name>[удовлетворенность качеством образования (Ответы).xlsx (1).xlsx]округа, где учится!СводнаяТаблица1</c:name>
    <c:fmtId val="2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/>
      <c:barChart>
        <c:barDir val="col"/>
        <c:grouping val="stacked"/>
        <c:ser>
          <c:idx val="0"/>
          <c:order val="0"/>
          <c:tx>
            <c:strRef>
              <c:f>'округа, где учится'!$B$3:$B$4</c:f>
              <c:strCache>
                <c:ptCount val="1"/>
                <c:pt idx="0">
                  <c:v>да</c:v>
                </c:pt>
              </c:strCache>
            </c:strRef>
          </c:tx>
          <c:dLbls>
            <c:showVal val="1"/>
          </c:dLbls>
          <c:cat>
            <c:strRef>
              <c:f>'округа, где учится'!$A$5:$A$17</c:f>
              <c:strCache>
                <c:ptCount val="12"/>
                <c:pt idx="0">
                  <c:v>Восточный АО</c:v>
                </c:pt>
                <c:pt idx="1">
                  <c:v>Западный АО</c:v>
                </c:pt>
                <c:pt idx="2">
                  <c:v>Зеленоградский  АО</c:v>
                </c:pt>
                <c:pt idx="3">
                  <c:v>нет данных</c:v>
                </c:pt>
                <c:pt idx="4">
                  <c:v>Северный АО</c:v>
                </c:pt>
                <c:pt idx="5">
                  <c:v>Северо-Восточный АО</c:v>
                </c:pt>
                <c:pt idx="6">
                  <c:v>Северо-Западный АО</c:v>
                </c:pt>
                <c:pt idx="7">
                  <c:v>Троицкий АО</c:v>
                </c:pt>
                <c:pt idx="8">
                  <c:v>ЦАО</c:v>
                </c:pt>
                <c:pt idx="9">
                  <c:v>Юго-Восточный АО</c:v>
                </c:pt>
                <c:pt idx="10">
                  <c:v>Юго-Западный АО</c:v>
                </c:pt>
                <c:pt idx="11">
                  <c:v>Южный АО</c:v>
                </c:pt>
              </c:strCache>
            </c:strRef>
          </c:cat>
          <c:val>
            <c:numRef>
              <c:f>'округа, где учится'!$B$5:$B$17</c:f>
              <c:numCache>
                <c:formatCode>General</c:formatCode>
                <c:ptCount val="12"/>
                <c:pt idx="0">
                  <c:v>19</c:v>
                </c:pt>
                <c:pt idx="1">
                  <c:v>15</c:v>
                </c:pt>
                <c:pt idx="2">
                  <c:v>4</c:v>
                </c:pt>
                <c:pt idx="4">
                  <c:v>16</c:v>
                </c:pt>
                <c:pt idx="5">
                  <c:v>15</c:v>
                </c:pt>
                <c:pt idx="6">
                  <c:v>8</c:v>
                </c:pt>
                <c:pt idx="7">
                  <c:v>8</c:v>
                </c:pt>
                <c:pt idx="8">
                  <c:v>7</c:v>
                </c:pt>
                <c:pt idx="9">
                  <c:v>12</c:v>
                </c:pt>
                <c:pt idx="10">
                  <c:v>16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'округа, где учится'!$C$3:$C$4</c:f>
              <c:strCache>
                <c:ptCount val="1"/>
                <c:pt idx="0">
                  <c:v>нет</c:v>
                </c:pt>
              </c:strCache>
            </c:strRef>
          </c:tx>
          <c:dLbls>
            <c:showVal val="1"/>
          </c:dLbls>
          <c:cat>
            <c:strRef>
              <c:f>'округа, где учится'!$A$5:$A$17</c:f>
              <c:strCache>
                <c:ptCount val="12"/>
                <c:pt idx="0">
                  <c:v>Восточный АО</c:v>
                </c:pt>
                <c:pt idx="1">
                  <c:v>Западный АО</c:v>
                </c:pt>
                <c:pt idx="2">
                  <c:v>Зеленоградский  АО</c:v>
                </c:pt>
                <c:pt idx="3">
                  <c:v>нет данных</c:v>
                </c:pt>
                <c:pt idx="4">
                  <c:v>Северный АО</c:v>
                </c:pt>
                <c:pt idx="5">
                  <c:v>Северо-Восточный АО</c:v>
                </c:pt>
                <c:pt idx="6">
                  <c:v>Северо-Западный АО</c:v>
                </c:pt>
                <c:pt idx="7">
                  <c:v>Троицкий АО</c:v>
                </c:pt>
                <c:pt idx="8">
                  <c:v>ЦАО</c:v>
                </c:pt>
                <c:pt idx="9">
                  <c:v>Юго-Восточный АО</c:v>
                </c:pt>
                <c:pt idx="10">
                  <c:v>Юго-Западный АО</c:v>
                </c:pt>
                <c:pt idx="11">
                  <c:v>Южный АО</c:v>
                </c:pt>
              </c:strCache>
            </c:strRef>
          </c:cat>
          <c:val>
            <c:numRef>
              <c:f>'округа, где учится'!$C$5:$C$17</c:f>
              <c:numCache>
                <c:formatCode>General</c:formatCode>
                <c:ptCount val="12"/>
                <c:pt idx="0">
                  <c:v>5</c:v>
                </c:pt>
                <c:pt idx="1">
                  <c:v>5</c:v>
                </c:pt>
                <c:pt idx="4">
                  <c:v>14</c:v>
                </c:pt>
                <c:pt idx="5">
                  <c:v>6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8</c:v>
                </c:pt>
                <c:pt idx="10">
                  <c:v>11</c:v>
                </c:pt>
                <c:pt idx="11">
                  <c:v>10</c:v>
                </c:pt>
              </c:numCache>
            </c:numRef>
          </c:val>
        </c:ser>
        <c:ser>
          <c:idx val="2"/>
          <c:order val="2"/>
          <c:tx>
            <c:strRef>
              <c:f>'округа, где учится'!$D$3:$D$4</c:f>
              <c:strCache>
                <c:ptCount val="1"/>
                <c:pt idx="0">
                  <c:v>нет данных</c:v>
                </c:pt>
              </c:strCache>
            </c:strRef>
          </c:tx>
          <c:cat>
            <c:strRef>
              <c:f>'округа, где учится'!$A$5:$A$17</c:f>
              <c:strCache>
                <c:ptCount val="12"/>
                <c:pt idx="0">
                  <c:v>Восточный АО</c:v>
                </c:pt>
                <c:pt idx="1">
                  <c:v>Западный АО</c:v>
                </c:pt>
                <c:pt idx="2">
                  <c:v>Зеленоградский  АО</c:v>
                </c:pt>
                <c:pt idx="3">
                  <c:v>нет данных</c:v>
                </c:pt>
                <c:pt idx="4">
                  <c:v>Северный АО</c:v>
                </c:pt>
                <c:pt idx="5">
                  <c:v>Северо-Восточный АО</c:v>
                </c:pt>
                <c:pt idx="6">
                  <c:v>Северо-Западный АО</c:v>
                </c:pt>
                <c:pt idx="7">
                  <c:v>Троицкий АО</c:v>
                </c:pt>
                <c:pt idx="8">
                  <c:v>ЦАО</c:v>
                </c:pt>
                <c:pt idx="9">
                  <c:v>Юго-Восточный АО</c:v>
                </c:pt>
                <c:pt idx="10">
                  <c:v>Юго-Западный АО</c:v>
                </c:pt>
                <c:pt idx="11">
                  <c:v>Южный АО</c:v>
                </c:pt>
              </c:strCache>
            </c:strRef>
          </c:cat>
          <c:val>
            <c:numRef>
              <c:f>'округа, где учится'!$D$5:$D$17</c:f>
              <c:numCache>
                <c:formatCode>General</c:formatCode>
                <c:ptCount val="12"/>
                <c:pt idx="0">
                  <c:v>1</c:v>
                </c:pt>
                <c:pt idx="3">
                  <c:v>2</c:v>
                </c:pt>
                <c:pt idx="4">
                  <c:v>1</c:v>
                </c:pt>
                <c:pt idx="11">
                  <c:v>1</c:v>
                </c:pt>
              </c:numCache>
            </c:numRef>
          </c:val>
        </c:ser>
        <c:overlap val="100"/>
        <c:axId val="120888320"/>
        <c:axId val="123930112"/>
      </c:barChart>
      <c:catAx>
        <c:axId val="120888320"/>
        <c:scaling>
          <c:orientation val="minMax"/>
        </c:scaling>
        <c:axPos val="b"/>
        <c:tickLblPos val="nextTo"/>
        <c:crossAx val="123930112"/>
        <c:crosses val="autoZero"/>
        <c:auto val="1"/>
        <c:lblAlgn val="ctr"/>
        <c:lblOffset val="100"/>
      </c:catAx>
      <c:valAx>
        <c:axId val="123930112"/>
        <c:scaling>
          <c:orientation val="minMax"/>
        </c:scaling>
        <c:axPos val="l"/>
        <c:majorGridlines/>
        <c:numFmt formatCode="General" sourceLinked="1"/>
        <c:tickLblPos val="nextTo"/>
        <c:crossAx val="1208883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Интеллектуальные</c:v>
                </c:pt>
                <c:pt idx="1">
                  <c:v>Опорно-двигательные</c:v>
                </c:pt>
                <c:pt idx="2">
                  <c:v>Эмоционально-волевые</c:v>
                </c:pt>
                <c:pt idx="3">
                  <c:v>нарушение зрения</c:v>
                </c:pt>
                <c:pt idx="4">
                  <c:v>нарушение слуха</c:v>
                </c:pt>
                <c:pt idx="5">
                  <c:v>соматические</c:v>
                </c:pt>
                <c:pt idx="6">
                  <c:v>иные</c:v>
                </c:pt>
                <c:pt idx="7">
                  <c:v>сочетанные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18</c:v>
                </c:pt>
                <c:pt idx="1">
                  <c:v>33</c:v>
                </c:pt>
                <c:pt idx="2">
                  <c:v>21</c:v>
                </c:pt>
                <c:pt idx="3">
                  <c:v>11</c:v>
                </c:pt>
                <c:pt idx="4">
                  <c:v>5</c:v>
                </c:pt>
                <c:pt idx="5">
                  <c:v>15</c:v>
                </c:pt>
                <c:pt idx="6">
                  <c:v>13</c:v>
                </c:pt>
                <c:pt idx="7">
                  <c:v>10</c:v>
                </c:pt>
              </c:numCache>
            </c:numRef>
          </c:val>
        </c:ser>
        <c:axId val="45197568"/>
        <c:axId val="85244544"/>
      </c:barChart>
      <c:catAx>
        <c:axId val="45197568"/>
        <c:scaling>
          <c:orientation val="minMax"/>
        </c:scaling>
        <c:axPos val="l"/>
        <c:tickLblPos val="nextTo"/>
        <c:crossAx val="85244544"/>
        <c:crosses val="autoZero"/>
        <c:auto val="1"/>
        <c:lblAlgn val="ctr"/>
        <c:lblOffset val="100"/>
      </c:catAx>
      <c:valAx>
        <c:axId val="85244544"/>
        <c:scaling>
          <c:orientation val="minMax"/>
        </c:scaling>
        <c:axPos val="b"/>
        <c:majorGridlines/>
        <c:numFmt formatCode="General" sourceLinked="1"/>
        <c:tickLblPos val="nextTo"/>
        <c:crossAx val="45197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1206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313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15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136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82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007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389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210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99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82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067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24000-09C3-42A0-A2FD-8DC77951CDAE}" type="datetimeFigureOut">
              <a:rPr lang="ru-RU" smtClean="0"/>
              <a:pPr/>
              <a:t>24.01.16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D26B2-54F9-4FD3-A7C2-35DB800F3D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74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3933" y="3991782"/>
            <a:ext cx="9144000" cy="165576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Мониторинг образования для детей-</a:t>
            </a:r>
            <a:r>
              <a:rPr lang="ru-RU" sz="4800" dirty="0" err="1" smtClean="0"/>
              <a:t>инвалдиов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4065" y="386442"/>
            <a:ext cx="9343869" cy="321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487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9677" y="592428"/>
            <a:ext cx="10605399" cy="6557671"/>
          </a:xfrm>
        </p:spPr>
      </p:pic>
    </p:spTree>
    <p:extLst>
      <p:ext uri="{BB962C8B-B14F-4D97-AF65-F5344CB8AC3E}">
        <p14:creationId xmlns:p14="http://schemas.microsoft.com/office/powerpoint/2010/main" xmlns="" val="2787125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4" y="365126"/>
            <a:ext cx="12083920" cy="7471890"/>
          </a:xfrm>
        </p:spPr>
      </p:pic>
    </p:spTree>
    <p:extLst>
      <p:ext uri="{BB962C8B-B14F-4D97-AF65-F5344CB8AC3E}">
        <p14:creationId xmlns:p14="http://schemas.microsoft.com/office/powerpoint/2010/main" xmlns="" val="284749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7212" y="365125"/>
            <a:ext cx="11102258" cy="6864897"/>
          </a:xfrm>
        </p:spPr>
      </p:pic>
    </p:spTree>
    <p:extLst>
      <p:ext uri="{BB962C8B-B14F-4D97-AF65-F5344CB8AC3E}">
        <p14:creationId xmlns:p14="http://schemas.microsoft.com/office/powerpoint/2010/main" xmlns="" val="551824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4" y="365125"/>
            <a:ext cx="11138396" cy="6887241"/>
          </a:xfrm>
        </p:spPr>
      </p:pic>
    </p:spTree>
    <p:extLst>
      <p:ext uri="{BB962C8B-B14F-4D97-AF65-F5344CB8AC3E}">
        <p14:creationId xmlns:p14="http://schemas.microsoft.com/office/powerpoint/2010/main" xmlns="" val="275030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555" y="365125"/>
            <a:ext cx="11138397" cy="6887242"/>
          </a:xfrm>
        </p:spPr>
      </p:pic>
    </p:spTree>
    <p:extLst>
      <p:ext uri="{BB962C8B-B14F-4D97-AF65-F5344CB8AC3E}">
        <p14:creationId xmlns:p14="http://schemas.microsoft.com/office/powerpoint/2010/main" xmlns="" val="1277927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4610" y="633493"/>
            <a:ext cx="9961373" cy="6159449"/>
          </a:xfrm>
        </p:spPr>
      </p:pic>
    </p:spTree>
    <p:extLst>
      <p:ext uri="{BB962C8B-B14F-4D97-AF65-F5344CB8AC3E}">
        <p14:creationId xmlns:p14="http://schemas.microsoft.com/office/powerpoint/2010/main" xmlns="" val="3152360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3" y="365125"/>
            <a:ext cx="10886185" cy="6731291"/>
          </a:xfrm>
        </p:spPr>
      </p:pic>
    </p:spTree>
    <p:extLst>
      <p:ext uri="{BB962C8B-B14F-4D97-AF65-F5344CB8AC3E}">
        <p14:creationId xmlns:p14="http://schemas.microsoft.com/office/powerpoint/2010/main" xmlns="" val="2635200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173" y="329248"/>
            <a:ext cx="10468173" cy="6472820"/>
          </a:xfrm>
        </p:spPr>
      </p:pic>
    </p:spTree>
    <p:extLst>
      <p:ext uri="{BB962C8B-B14F-4D97-AF65-F5344CB8AC3E}">
        <p14:creationId xmlns:p14="http://schemas.microsoft.com/office/powerpoint/2010/main" xmlns="" val="3039037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3" y="365126"/>
            <a:ext cx="11723311" cy="7248914"/>
          </a:xfrm>
        </p:spPr>
      </p:pic>
    </p:spTree>
    <p:extLst>
      <p:ext uri="{BB962C8B-B14F-4D97-AF65-F5344CB8AC3E}">
        <p14:creationId xmlns:p14="http://schemas.microsoft.com/office/powerpoint/2010/main" xmlns="" val="657407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3" y="365126"/>
            <a:ext cx="11362703" cy="7025938"/>
          </a:xfrm>
        </p:spPr>
      </p:pic>
    </p:spTree>
    <p:extLst>
      <p:ext uri="{BB962C8B-B14F-4D97-AF65-F5344CB8AC3E}">
        <p14:creationId xmlns:p14="http://schemas.microsoft.com/office/powerpoint/2010/main" xmlns="" val="33980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383" y="489397"/>
            <a:ext cx="11599606" cy="7172423"/>
          </a:xfrm>
        </p:spPr>
      </p:pic>
    </p:spTree>
    <p:extLst>
      <p:ext uri="{BB962C8B-B14F-4D97-AF65-F5344CB8AC3E}">
        <p14:creationId xmlns:p14="http://schemas.microsoft.com/office/powerpoint/2010/main" xmlns="" val="4037690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41929" y="739588"/>
          <a:ext cx="8247530" cy="561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png;base64,iVBORw0KGgoAAAANSUhEUgAACFUAAANaCAYAAABCiOFXAAAgAElEQVR4XuzdB5RdVdk/4DeTnpAGhAChdxGQJlVAmoogAgqCYqN3pIhgAUQQRJpKEZQioCggCIiCNOmggEAA6b23kN4z//UevzP/m5szyUySSWYmz/kWizA5Ze9n73vmW+7ffXeXxsbGxnAQIECAAAECBAgQIECAAAECBAgQIECAAAECBAgQIECAAAECBAhMI9BFqMKMIECAAAECBAgQIECAAAECBAgQIECAAAECBAgQIECAAAECBAhMLyBUYVY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CBTi3wwQcfxNe+9rW4+eab45577omNN9646O+///3v+OlPfxq33XZbnHfeecU5DgIECBAgMCcEzjzzzOjTp0/svffe8eSTT8bJJ58cv/zlL2PhhReeE7ef5h6vvfZaHHfccXH11VfH4osvHocddlh861vfip49e05z3pQpU+LUU0+N73//+9P8PmyuQR9++GGcfvrp8etf/zr69etX3POII44o/pxHY2Nj3HHHHU2/SzfZZJM49thjY4sttoiGhoZm+zlmzJj47W9/W/zufeaZZ2LLLbeMQw89NLbddtum62b27Nqb5z2+8pWvxAYbbBDp3rt37+mePW7cuDjqqKPi7LPPjssvv3ya3/n5rAsuuCAuueSSoj2bbbZZ7LvvvrHTTjtNZzjHB88NCRAgQIAAAQIECBAgQIAAAQIECBDoEAJCFR1imDSSAIFZFagKVTz33HPx9a9/PR588MHitvULLLP6LNcRIECAAIEUeO+99+IHP/hB/PGPf4w111yzCDPkov+cPt5+++3Ya6+94sYbb5zm1meddVYccsgh0aVLl+LnGYC46aabYv/9949XXnllpqGKDD5kOOM3v/nNNPfNUMVJJ51UhA2uu+664nfpqFGjms7JwEUGFHbdddfKrk6YMKFwybBG7VF7XUueXV6bgYijjz66aGcGIZoLVfzjH/+IL3/5y0Vba3/n5zjldddee+107T3llFOKEEm3bt3m9LC5HwECBAgQIECAAAECBAgQIECAAAECHUxAqKKDDZjmEiDQOoH6UMVGG21ULLrkQkkuGP3kJz+Jvn37tu6mziZAgAABAu1A4Pe//33svvvuRbDijDPOiEceeSS++c1vxoorrhiXXnppLLbYYjFy5Mgi6HDCCSc0BSBqKzdVdePee++NbbbZJjbddNOiUkWGEb797W8X97rqqqtiiSWWKJ6ZVaDOPffc2G233eLOO++MPfbYY5pn19/78ccfL8INWcXjsssui4997GNFyCHvnT/PChZPPPHEDJ/98Y9/PKZOnVr0NQMaGZjIo7lQRX3wpDZUceGFFxb9WH/99Quj1VZbLR5++OE4+OCD49VXX40bbrgh1llnnXYw0ppAgAABAgQIECBAgAABAgQIECBAgMC8FBCqmJf6nk2AQJsL1IcqlltuufjGN74Rb7zxRrEwlIsz5ZHfeM1FqVxwyW/yrrXWWkW58yzfnuXEyxLjef6f/vSnWGqppYqS7vmN4KotRKqqZEyePLko055bj9QuAOW3ZfM+ZZn1nXfeuQh+LLroolF7n2xPli8vgyDlwlf9t29ry6u/+eab8bnPfa74Nm/2Kb+5XN+XlVdeuWDIkEmWby8Xncr/zsW4H/3oR8U55Td+0zId8traNlYNav03g3Mhqyy1nqXfs221JeNzwez222+P/KZwbtGSzzjggAOaxqK5bV1aMqHq+/TQQw8V915wwQUjFygXWmih4lvmM2tj2n/qU5+qfOQnPvGJJpuWGOaWAPXb1FT1Mb9t/p///KdwyW+dZ6n//OZ5LgrWhoNefvnlYo79+c9/Ltr3pS99qRi/JZdcsuhjLsJWHZ/97GfjV7/6VbGgmIultUd+kzznUX5LPRds88hxyoXU3NYgxykN895Zyn/w4MGVz6jvV357PxdSc0uC73znO0U7s5+5+PqLX/yi+DZ82Yc8Z5lllin+u3YOZ1n/3Pogv22e8ynn64YbbljM9bK/+dnJ8cp75ud/l112KT6L+RnLoyW2M5s7ubicn5/az0s5T9I225JH/Vg3915orUP5eWzpZ7k0TIPm2lY1iKVp2c/ynZAL7fleXXXVVeOKK66I/fbbL7baaqs4//zzK+fDjN57+dzcsiErEKRrtjXfAzluOU9yrjX3HqhvX74PTzvttLj44ouLd3vtke/h/Kzk3Mp2Vh3Zz3xubjGRR+mcAYP8rGR4obQon137fs+5nJUb/vvf/86wQkRWcbjmmmuKOZqVlHKhP/uaYYOqagkTJ04s3p0ZFMzPyfbbb1+EHw488MD4y1/+Uryr812UAcLs2xe/+MUYP378dNthVfU573n44YcXvxPz+tw6JD+b+TuvrL5R75H3zt9bGZbIZ1dV5siKGj/72c+K37157/zdmtuj5O+8/J2afuk5o2fnc8vP1dJLLx352cpARFWoIj9D+X5Kx/Iofx+V7c35lb978/py3pVmKllVfiT8kAABAgQIECBAgAABAgQIECBAgMB8JyBUMd8NuQ4TmL8EahfdctF32LBhxeJKLqD9+Mc/blqoqt1vvV6oXFSpDyK8/vrrseOOO05XTry8vmrBLxeCckE1F/bKBaBJkyY1LczVPjtLt2fJ+NGjRzctwua3esswSC4W5QJ3GXYo29lcX3LxKResNt5441kOVdSWSq8NDrQ0VPHOO+8U/S4Xysv+5oJ9Lmrlt51zITwX7fbZZ59pysrnuemRi20fffTRdAvTLZ3ZtQvjea+DDjqoCHiUi965wN2SNs5qqKLKsKWhitr5U9vf7EPa5AJl/fY25Xk5V3NhNRc7ZyVUUd6nnLe9evVqWjivLf+f5+XibT5ryJAh0w1L/edi4MCBxYJqLjiXC9MZ1Mhv29cvgOcicy6M5+eg/Dw+9thj0z0j53qGLNZdd90ZhkjyudnOQYMGFYu05WezOduZzZ1ZDVVUvRdyLFvjkG2eV6GK2i0d8t2ajlmxICsE/O53v4vNNttsujGqDSRUvfcyRJCL7hmYqT9yHLJCQQbh6gMqeW59qKKsRlD1jpidUEXte6q5UEU+M/uQYbg8mqsQkaGFqv7OaDuNMkCRIYbyvrVBgWxfBi3y90QG6soAW875GVWqqA1Q1IYKMlCR45shlJ122mm6kEltyCOfXYYuZvZuziBJBr9yK5EMQOS7LJ/V3LOPOeaYeOCBB4rfE/n7PENSGZiqClWUgZb8+/zdmPecWVDivvvuK4JqY8eOLcIpuX2LgwABAgQIECBAgAABAgQIECBAgACB+VtAqGL+Hn+9J9DpBaoW+z/96U8X335eYYUVmvpfliTPb9bmok4uaP7whz8svt1cLpbVhyoy3PCHP/yhWKBZe+21p7OsXzxeffXVpwlPlAtAWcI8y6zvsMMOxbNfeumlYqEwF4TPOeecyIWqcuEwH5Lf6t9zzz1j+PDhxb/LveDLhaKyekUuaOXi1IABA+LWW28tqm7kAlt+AznLmtd/yzjvPaNKFemRz86wQx7NhSpqF+tq7/fVr361aeuV/Nb2z3/+86LSwt///vfim9VZDj5NcyE+F9eyH7lIndflN5nzZ3nkwnFVCKGlk7l2Ybz89vnnP//5ompBjx49WtTG/JZ1fQWCrHBRjnkuJpcL3LXPa86wJaGKnGP57enrr7++CIFkBYARI0YUC7b5rHTM7W3KoE1WsMhvhOeR4ZEcu9rFxOa+5V/186xIkVUv0ivHIefl+++/X4Rgci7lYnB+mz7nZC525+crwz5p2rVr12mGpv7+WVUj25p9yEoYGZgp53XeN6sd5PNzvmQQqqzWkqGmnMMZqsg+p00GkMrn58Jr2ufCa4ZIMmiRBptvvnmxbUBWGMhqABkyyQXXmdlmGGlGc6dnz57T/H0ZdppZpYrm3gu5ON4ah/Kz0ZqqM3OqUkU+u7xXjl9uOZGL3umVlRSqqiyU76nm3nsZGMj3Xoascr5nFYx8H+S4le/OXPSeWajiu9/9blE9Ia/NKiw5n7I95bjUL8RXfa5r+1c6L7DAAsVn4Y477ijmd3Ohirvvvrv4bJTBo+bCDLV+F110UeTvqazWk5WV8l2bwYl8T9QezX2G69/j5TUZKigrMMwoVFF7Xu07ozaskqG/DB5keClDGhmCykBX/iw/VzMLLpRtyjBVbv3x1FNPFX38zGc+09TG5p5dfrbKezQ3lmU/ci5msCbfS9nW5tqWQcX8fZrvywzsZHiknC8t/f3iPAIECBAgQIAAAQIECBAgQIAAAQIEOqeAUEXnHFe9IkDg/wSaq6BQfmu/douCXFDJSgr/+te/iq0V/va3vxXflK8KVWRYIbdgWGmllYpF+Axh1B/1C16vvfZasS1C+eyqb9WWi2HbbbddsSCZ35At75PfHs5F61yEzW89Z9AgFyRzsT1LqpcLRWXZ9qpJkAt1uTCWC3zlgnTVeVXbf2QQIhcRc3E6XXLRt2r7j+ZCFdmnXHDLbSUyAJCL1Hnkt9wzGJCBklwAzyoEuQiZzyW+VLsAACAASURBVMnQStU2Es2Na24JkBUncvG93KKivn+lcS745+JvLrqW7cmQQkvaWFt+vqxw0ZJQRXOGGS7JYEkuKuY2MLmQl33MBdWssJKmuaicAZP8FnXVkZU+8u/L+2SVg0033bTZd0FLQhX1F3/yk58sxinDRxnuyIoU9fM4Pz/lvMz+ZBWI2qP2uTfccENceeWVxXYr5aLxww8/HF/4whemW0jOsFGGOLKSSM6T/DzkOOS2JzlPcr7kcddddxWVEbbddtvinvk5zlBFLibnZzaDM/lZzzmS/+TCabrNzDb7OaO5k8+u2uplZqGK5t4LucjcGoeqih3ZpvrPctWEqNqapPa8/FxVbSFTu81JmtaGrjK8kv5Dhw6d6e+jqvdeeVG+8/7973/HP//5z2JrjAwfVIUqqh6S7fve977XtEXGnApV5HzLd26Gi7L6Q4YgqkIVGezJeZdVObKyS17TXJjhlltuKQIF+f7J7T8yZDazY16GKjLY0FxFodp5N6M+ZAgjq+xksCm3YMrfqw0NDXMsVJEVkfJ31umnn158vjNcM6NQRXl+tjl/j2ZQpCoQNLNx8fcECBAgQIAAAQIECBAgQIAAAQIECHQ+AaGKzjemekSAQI1A7aJTLrZmGCAXbzJUUFZ8yNNzUTe/UZ2LY/VHfaiiXLzMb4TnPu7NLVzXPvuKK64ozs3qGLk4md/In1GoIhcxTzzxxNh7772LagT5bezcbz5/novZuRCdC1HZh1xEz4WpliyeltUlso+tCVVkhYWsFpCLgrkwmZUBaqsxtGRxL/uc/ai9rrSu/Wb1MsssU1QOqA0r1I/JzLYbyb6ld//+/acbz/JZ5V9k0CX7k4vzVZUmqtqY/WhtpYoZGWY4J8MKWcq+6siF2PyW+ozGLOdpzu2qb+5X3XNWQhU5/3IhOduRC8sZVqhdWM/n1Fc/yLBJ7VE/drX3zKoEzX3rvH5syjm86KKLFkGh8jn1z8+AVFU7a791X1YsaS6YUPZxRnMn29PaUMWM3gtZTaNqS4PmHNoyVFGOX1klJLdEqDJ9/vnnI4NDGYw5/vjji6ohLVmULt1q33sZtsoQTAYM6reXaU2oIhf/y+0lqj4Hs1KpIn9X5JzIhfoll1yyqJ5SH6rId3cGxLLCSr6L/vrXvxYL+s2FKsr5WPV7oblf6mUILKtFlPetrTJRvwVHSytV1G7jUVvVoRynDCJlYKT8nZB9zJBffo7yPZohhgwoZGWk5o7aQEUZfMgAXUufXXvfqndGbgmS983thdI9K4uUVTqqKlXUbqWS45XhlnwfOQgQIECAAAECBAgQIECAAAECBAgQIJACQhXmAQECnVqgfuE4t9TIhb5c9MmKEVkSPL9Jn//ORZT8pnBWTcgKERkeyG+yNxeqyL3u89z89uvMKlXktgy5yJOLX7lY2Nz+7zkYL774YrFIl9sr5HYYuWicC+UZNshARv6T+9pnRYDc2iMXMTOwUF+pon6xu3ag67cymdmWARnGyLL+uSiVbckF1daGKtqqUkW5mJjflM9tXPLbxXmUVTTqJ3j9wnhWzMhAQ1b8aMtKFTMzzAXPLE+f2xRkyGe99daLLI2fQaDaShVjxoxptm+1C4NzolJFaZuLp7lon2X6y8oQ+d+zW6miHJsMg+S45KJ6aytV1I91c5Uqaherm6tUMSPbfM6M5k7t39d+9mZUqWJG74XWVqqod5jRVj7l9gkt2f4jx/6hhx4q3klZPSEX6nN7h/pQRb7XyndrtiWrwOQ7aYsttmjR75j6916+X/Idvdxyy8Wxxx5bVLbJgEy2ozXbf2Rfs21ZNSODavl5qj1aG6p49913i3dyWmT/cnxrLcpwRG4RlAGBDBakS4YQZhSqmJVKFVktqNzapAwxlO+ADL5k8C6rypRHS0MVef7JJ59c/J7JLXjyvZ+VYdIyf14f1ijvXwYi8u+zCs0666xTOfZZESrds80ZPsnwTH72y6O1z64KVZQ/a27y1Y97cyGzFk1eJxEgQIAAAQIECBAgQIAAAQIECBAg0OkFhCo6/RDrIIH5W6BqoSQX3jOI8PrrrxcLbbkwXC5AHnnkkcXCWy765J7xuehTtf1HLn5ffPHFcd555zW7P3v9N/JzgSpDGrkgWYYqcsEq/8nFqnJf+meffbb4hm0uMuaiWG5jUYYq8h65GJTfYs8FsixRvsoqqxT3K0MVuV1ELkauuuqqRSWL/Hf2Mxcjs09ZYv3ll18uqg3kURs+aG4hNs8ry/lnGfv6ihMZAshvbee3lWsX02rvl+bZ//xZ/jm/3ZzbXuTWG1ltIxcpM0QyZMiQov+5KJbbnOR9M5CS5+SCee55n6GXqooMw4YNK66t71ftp6BsU7Yl3fbYY49iq4kc06x20JI25oJpuXifW5WkcwZcqipd1C7Ez8iw/pNaP3ezz1mR5JJLLim2rDj88MOL8EVuFZLzIRdRc3uOrLqR82n//fcv/pzjlda53Un+PP/dtWvXprbmdiy1356v+sxUBVZyG46dd965CNvkHE6H3KohF5DTsvZZtX2rvX/O1fw85LzOPmVIKRetc9uTW2+9tbhv9i8X9rMPOTZltYT8/JaVO7JPuY1LLurm8/NzWT4/F3hz0Tu3B8kqGxlAynm6zz77RAYXcj7lwvPMbDPkMqO5s8gii7S6UkW6VL0X8nOdrq1xaOlnuTbw0ZJQRY59Bl2yLbl1Sr4vMmRRH6rId1XOgQyubbjhhsV45rs132v5ma498p7lPG3uvffCCy8Uz8gtX3Lc8ijHtrWhipyrGaTLChPZprxfvgOrwm1VFWjy2aVVWRGkrGZQX7GlDFXkNVmpIudfvsPLKgnNVaoo75/jnu+TfFc88cQTRUgs53W+G/O9U3+UgcAMBebnJa/Zc889i21XLr300iLcUh6tCVWUv0eyElNuLZTBlAxVlWG/rLqUY/y73/2u+FzmWOW8yLHJIEwZWKxvb7YhP+f5bm9ufszs2fUOcyJUMX//f0p6T4AAAQIECBAgQIAAAQIECBAgQIDAzASEKmYm5O8JEOjQAlULxLXfqM5F4VzUu++++4rFu9oy87kY9dZbbxWL0PlPhh1qgwh5nwwHVC1eJVrts/Nb1hl6yGoT9QtAWQY975NVCWqPDEZk23KP+TJUkQuDueCaC8a5YJcLbbkIVxuqyG/b56JVVjyoPXJROStl5KJnaytVZFWOMoBSHxwoF1jzWfnN+1xkzGflUR/SyO0BclE8DWqPvH8u3OUYZMn1XIjMRe/6sv+5WJgLh5MmTWoKVVRN0HJcswpJ/VG7RUN+ezzHNhcHy+1gZtbGHXbYoQg05NjkkYul+U3rXHCeUahiRoZlpZDatlbN3aw+kYus9d+2z2+r5yJ1z549I+dTBksyrFB7ZHAkF1nXWGON4sezsv1HXrfVVlsV98kQQW7NkNs81I9Tc4ulVc/Nz0S2NysTlAvH+e8MU3z44YfT9GH99dcvwkw59+sXuWtPrD2vdpG7fi5khYwMGWX1jZbYzmzu1FeyqH9eLjjnZzfncYZZZvReyOo3rXHIZ7UkINXSUEXV56q57T/KrRbyXZDviVyIz75m+9M3Py8Z5Kk9ynBbc++9vGd+1mrnes65XJTP93DOvfxzVbiqdmuX9M5wXM6xDJiV86e5bWZaEqqofb/UP6t2vp111llFkC0rSswsVJGVIPLdlu/u+iMrdWQ/qrZSKe3vuOOOaS4rn127hUVzoYqqn48cOTIOPvjg4rNee9S+a6re0/nuz6DFZpttVlxW71MGJurfGXluueVT9+7dZ/rs2jY1N5a159T2sWr7D5Uqqj7xfkaAAAECBAgQIECAAAECBAgQIECAQCkgVGEuECDQqQWaWyjJrTNywW706NHFIuC2225bfLM2y47nkQtg+U3hrGKw1FJLFX+X36CvDVWstNJKxbYR3/nOd6JqD/baZ9f+fdUC0KOPPlos7Gd5+yyDvtNOOxVtWHLJJZsWv3PxOQMVWZVgm222KSo4lP9dG6rI9udidD4zqxrk4nNuvZHf8s7F5lxka22oIr+lntuh9O/ff7rgQFaHSKdcCMs+5DemywXU+lBFti2rK6Rn2bYtt9yy+AZ5bhOQAZI8sjLB7bffXoQVchEuQwe77LJLYZ0+9VVAykmcf5fbo+QCZNpVHbUL43lefmM9v2WdoYicCxmSmVEbyxL3uaiblSEyvJJBlTxmFKqYkWFLQxX5Df+skJELpumS/c1gQFalyNBGeWSfciz+/Oc/Fz/KxcpyW5vynFkJVeQ8ygXe7Hc5ThlGyM9B2Z60PPTQQ2Pw4MGV/lXPLRe9cxE3v/We8ycX3dM4/y6Pctub/BzkUTuHMxiTY5dVJzKMlG3Myh55lIu6OS9zsT8rXuRCdIY2coG43HagJbYzmzsXXXRR8ezmjvpQxczeC2WFkJY6tFWoov5zVbtQnsGk/JzmZymrfWSIIgMh+Z7LwEM5BhkgqT9m9N7LvufYp2c5XhnqyPdiVku44oorivfRzEIVWT0jKyxkVZLa4NashiqyglCG03KrqNr5VYZVSpuyKk2+T1paISKDetdcc00x7zMUtdZaaxUhtNwio2qLqdLztddeK8Jh2a6s/pNGeV2GrGqP1oQq8rr8PZJBvnTL90veMz8z5bsmK4DkM/Ndk78H8v2Q1Z7yc1aGOepDFeXWHlWfkTJUkRWDZvbs2uuFKpp95fgLAgQIECBAgAABAgQIECBAgAABAgTmkIBQxRyCdBsCBAgQIEBg7gk0Fwyqb0G5qFtuGTGjxem2an0ZJCmDUfOiDW3VN/clQIAAAQIECBAgQIAAAQIECBAgQIAAAQKdXUCoorOPsP4RIECAAIFOKCBU0QkHVZcIECBAgAABAgQIECBAgAABAgQIECBAgEA7FBCqaIeDokkECBAgQIDAjAU6UqjCWBIgQIAAAQIECBAgQIAAAQIECBAgQIAAAQIdV0CoouOOnZYTIECAAAECBAgQIECAAAECBAgQIECAAAECBAgQIECAAAECbSggVNGGuG5NgAABAgQIECBAgAABAgQIECBAgAABAgQIECBAgAABAgQIdFwBoYqOO3ZaToAAAQIECBAgQIAAAQIECBAgQIAAAQIECBAgQIAAAQIECLShgFBFG+K6NQECBAgQIECAAAECBAgQIECAAAECBAgQIECAAAECBAgQINBxBYQqOu7YaTkBAgQIECBAgAABAgQIECBAgAABAgQIECBAgAABAgQIECDQhgJCFW2I69YECBAgQIAAAQIECBAgQIAAAQIECBAgQIAAAQIECBAgQIBAxxUQqui4Y6flBAgQIECAAAECBAgQIECAAAECBAgQIECAAAECBAgQIECAQBsKCFW0Ia5bEyBAgAABAgQIECBAgAABAgQIECBAgAABAgQIECBAgAABAh1XQKii446dlhMgQIAAAQIECBAgQIAAAQIECBAgQIAAAQIECBAgQIAAAQJtKCBU0Ya4bk2AAAECBAgQIECAAAECBAgQIECAAAECBAgQIECAAAECBAh0XAGhio47dlpOgAABAgQIECBAgAABAgQIECBAgAABAgQIECBAgAABAgQItKGAUEUb4ro1AQIECBAgQIAAAQIECBAgQIAAAQIECBAgQIAAAQIECBAg0HEFhCo67thpOQECBAgQIECAAAECBAgQIECAAAECBAgQIECAAAECBAgQINCGAkIVbYjr1gQIECBAgAABAgQIECBAgAABAgQIECBAgAABAgQIECBAgEDHFRCq6Lhjp+UECBAgQIAAAQIECBAgQIAAAQIECBAgQIAAAQIECBAgQIBAGwoIVbQhrlsTIECAAAECBAgQIECAAAECBAgQIECAAAECBAgQIECAAAECHVdAqKLjjp2WEyBAgAABAgQIECBAgAABAgQIECBAgAABAgQIECBAgAABAm0oIFTRhrhuTYAAAQIECBAgQIAAAQIECBAgQIAAAQIECBAgQIAAAQIECHRcAaGKjjt2Wk6AAAECBAgQIECAAAECBAgQIECAAAECBAgQIECAAAECBAi0oYBQRRviujUBAgQIECBAgAABAgQIECBAgAABAgQIECBAgAABAgQIECDQcQWEKjru2Gk5AQIECBAgQIAAAQIECBAgQIAAAQIECBAgQIAAAQIECBAg0IYCQhVtiOvWBAgQIECAAAECBAgQIECAAAECBAgQIECAAAECBAgQIECAQMcVEKrouGOn5QQIECBAgAABAgQIECBAgAABAgQIECBAgAABAgQIECBAgEAbCghVtCGuWxMgQIAAAQIECBAgQIAAAQIECBAgQIAAAQIECBAgQIAAAQIdV0CoouOOnZYTIECAAAECBAgQIECAAAECBAgQIECAAAECBAgQIECAAAECbSggVNGGuG5NgAABAgQIECBAgAABAgQIECBAgAABAgQIECBAgAABAgQIdFwBoYqOO3ZaToAAAQIECBAgQIAAAQIECBAgQIAAAQIECBAgQIAAAQIECLShgFBFG+K6NQECBAgQIECAAAECBAgQIECAAAECBAgQIECAAAECBAgQINBxBYQqOu7YaTkBAgQIECBAgACBJoHxk0YWf25o6B4RjdG9oVdMaZwck6dOiMlTJsTkqRNjytSJMXriBzFh8uim/54ydVJMaZwUU6dOiTGTPowxEz6IxmiMlQZvFv0aNoy/3v9BNDR0iW4NEd26dYnu3RqiZ/cu0bN7Q/Tq8f//6d2zIXr3aIjePbs2/bxb1y4xcfLUmDylMaZMzWY1Fvfq3u1/1zsIECBAgACBthe49eHhcdvDw2PYS2Pi7Q8nFg9cdMEesfqyfWPLdQbFVusMavtGeAIBAgQIECBAgAABAgQ6sIBQRQcePE0nQIAAAQIECBDo/AIZjMjgQ/eGnkVAYvzkUTFqwnvx0bg3Y+T4t+KNEU8U/z06/5n4QRGKGDtpeIyd+FFMbZw8y0BfWPX4WKz7EbHv6c/M8j26NnSJfn26Rv++3WJA364xoG+3GLhAtxjUr1ss1L97LLZQjxgyqEfx5/x5hi3GT5waU6Y0RpeGLkU4o0e3LrP8fBcSIECAAIH5WeDJl8fE6Ve+Ho+/MHqGDGssv0AcscsS8fFl+s7PXPpOgAABAgQIECBAgACBZgWEKkwOAgQIECBAgAABAvNQYNykEdGlS0P06NonJk4eE++PfTlGjHsrXv/osXhn9DPx4dhX48Oxr8Xwca8Xfz+3jjkRqmhtWzNEkSGLIYO6F9+gXWyhnrH0kF6x1JCeRQBjgd5dY+z4qTFlamMRtujTq2trH+F8AgQIECAwXwjc+dhHccS5L7Sqr6cfsHxs9omBrbrGyQQIECBAgAABAgQIEJgfBIQq5odR1kcCBAgQIECAAIF5LpAVJxobp0Zj45QYPu6NeHf0c/Hse3fGu6OejXdHP1/8M2nKuHnezrIB8yJUMbPO55YhSyzSM5Yq/ukVyy/eK1Zcok8sMbhncWlWucgtR7I6hoMAAQIECMyvAlmh4psnPz1L3f/dMauoWDFLci4iQIAAAQIECBAgQKAzCwhVdObR1TcCBAgQIECAAIF5IjBxytjo3tArRox/u6g48fz798Qrw/8db458Kj4a98Y8aVNrH9oeQxUz6sPggd1jucV7x/KL946Vl+wdqy7dt6hwMWb8lJgyJYoqF7m9iIMAAQIECHR2gT1OfWamW340Z5BbgVx01MqdnUj/CBAgQIAAAQIECBAg0CoBoYpWcTmZAAECBAgQIECAwP8XmDB5dDRGYxGgeGf0s/HaR4/GU2//I1776D/xxohhHZqqo4UqmsNeYWiGLPrEykv1ibVWWCCWH9o7xk+cElOmRgzs2y26yFl06Hmq8QQIECAwrcCtDw+Poy94cbZYTtlnudhqnUEzvcdrr70Wp512Wtxyyy3FuVtvvXUceeSRseSSS05z7VNPPRXnnHNO3HHHHU3nHXXUUbHgggvG97///bj++usrnzV06NC46KKLYoUVVog33ngjzj333Ljtttvivffei8GDB8dXvvKV+Pa3vx0DB/7/LUtOPfXUOP/88yvvt++++0Y+N4/GxsYYNmxYnHHGGXH//fdH3759Y6eddor99tsvFl544abr87z8+2z/Qw891HTeQQcdVDx3+PDhsddee8X666/fdO+Zwv3fCVdddVUcffTRladvv/328dOf/jTGjx9f3H/XXXeNZZddNo499th44YUXYvPNN4/vfve7sfzyy09zfdWYZJ/TMo/0uf322+Pss88uXMufPfjgg/Hb3/42Bg0aFGPHjo2f/OQn8eyzzxbn5TV5ZHt69+5d/Lm+3+PGjSvGsv68J598Mvbee+/CJ6/Poxzz7NPxxx8f3bt3b+pDtuMb3/hGDBkypGnsW+rpPAIECBAgQIAAAQJtKSBU0Za67k2AAAECBAgQINCpBCZNGR9dG7rFiHFvxfMf3BNPv3NbvPzhv+P1EY93qn5mZzpLqKJqYFZconesukzfWH3ZvrHOSv1isYV6xKixUyK3F+nTq6HTjaUOESBAgMD8I3DMBS/GLQ8Pn60Ob73OoDh5n+VmeI8MSmQAIcMOtUcu/J933nmx4oorFj/ORfL9998/RowYMc15uch+yimnxJlnnjnTUEWPHj1in332ieeee266Nu2+++7xwx/+sGlhvqWhigxnZCihql1nnXVWLLLIIsWzrr322iL4MHny5GmeveOOO8YJJ5wQEyZMmCuhinXWWSfuuuuuaQzqrdMnrV966aXpxiSDJhnAKH122223IqCRtvmz2lBFGfZYc801ZytUMXHixMLoiiuuiDIkkg3LUEUGcZZYYon4zW9+0xTCyQDL6aefXsyf2kDNbE1mFxMgQIAAAQIECBCYQwJCFXMI0m0IECBAgAABAgQ6n8DkqROia5fu8c6oZ+K/794aT7z193jhg/ti3KRpFwY6X887d6iifrxya5A1lusbWfJ8/VX7x6pL9ylCFt26dim2DXEQIECAAIGOIrDdMcPi7Q8nzlZzF12wR/z15NWbvUculueC/D/+8Y+i+kBWqMgjF8pzwfwzn/lMsZiex4zOO+aYY2LnnXduek794n75F5dffnlRUSIDGJtsskk0NDTERx99VNw7Qx1lhYU8P+/x1ltvzbCqQl6blSbefvvtItix9tprR/bpyiuvjJNOOikOOeSQOOCAA4rARXPn5XMuvPDCWGmllWYrVPGrX/1qmooM9RUfykoVGZj46le/GgceeGD07Nkzrrvuujj55JPjy1/+cnzve98rwh1ZJeSJJ56IH//4x7HpppsWfI888kik8xZbbFGc17Vr1yKY8Z3vfCd+8IMfxEYbbTRNqGLUqFFFMCPvldUwmqtA0ZJKFffdd18cfvjhRTs23HDDaSpVjBw5svh5hmLyOXl8+OGHhXf//v0jQztllZLZmswuJkCAAAECBAgQIDCHBIQq5hCk2xAgQIAAAQIECHR8gclTJkTXhu7x1qj/xpNv3xSPvXl9PP/e3cUWH/Pb0ZkrVcxsLHNHkDVXXCDWXrFfbLRa/1ht2b4xcsyU6NWjIXr3VMliZn7+ngABAgTmncC6+z48Rx7+0PnrNHuf3GIit6TI6gMZPujyf3tpZaWB3KLj6quvLhbEu3XrVnleczduLlSR5+e9M+SQVRgyOHDPPffE3XffXVRfyFBFbheRR0tCFY8++mixxUQGQrbbbrum5pRhkRdffDEuuOCCePnllyvPq21/GS7Ie5ZHbk2SNlldo3Yrkfp+Z0WIloYqcquUrOKQgYM8pkyZUgRX/vvf/xZtzXbssccexXjUBlXy3HzO73//+yIEstBCCxWWl112Wdx0003FPfPPWakit/q49NJL44MPPiiCGbnVx6yGKvK5GbDJahSvvvpqEYSp3f4j/z63H3n//feLSiMZ9sg25PzZYIMNiuoWQhVz5KPsJgQIECBAgAABAnNIQKhiDkG6DQECBAgQIECAQMcTmDhlbFGJ4sNxrxUhikffuDaeefeOmNo4peN1Zg63eH4OVdRTNjR0iXVX7hefXLlfbPqJAbHUIr1i9LgpMahftzms7nYECBAgQGD2BOZGqOL5558vFvBz4b2sMlC2+o477ojjjjuuWBDPI8/LahBZEWFmR3OhirFjxxYVJDKsUb8NR/02ES0JVeTi/cEHHxyXXHJJrLrqqtM0K392ww03FEGNZ599No444oi4+OKLm7Yzqe9DVaiiPCerauRWIgMHDqzsemtCFbldylFHHTXNffL6DCGk9bvvvltUsmjuqHfKChjnnHNOcX3tscMOO8SPfvSjpjaXoYrrr7++8tb77rtv0a768MUDDzwQv/jFL4oKIxkcyaM+VPG1r32tqD6S5+R2KxnwyCBH/rk+bDKzuePvCRAgQIAAAQIECLS1gFBFWwu7PwECBAgQIECAQLsSmDp2QjT06h6PvHlN/OeNa+O/79wSoya8167a2B4aI1TR/ChkmGL9j/WPjVcbEBuvPqD4xmduFdK3l61C2sPc1QYCBAjMzwJzY/uPuRmqyN+x559/ftPWH5tttlkRcFhmmWWKUMTf/va3aSoazKtQRW3oIQMLWWkhwyRZ+SH/ruqYV6GKNP3zn/9cVLj45S9/GRmYyKBJtjdDDhkCyWBFbaWK1oQqcpuRo48+OrbddtuiEkhWrMijPlSR5+S5GbxZbbXViq0/ctuRF154Qahifn6J6TsBAgQIECBAoJ0KCFW004HRLAIECBAgQIAAgTkn0DhpSkz5YESMvnNYjLn3yRh85JfiryPOiJufPnXOPaST3UmoouUDuvpyfWOjjw+IrdYZFIst1CMmTJoaA/qqYtFyQWcSIECAwJwSOOaCF+OWh4fP1u22XmdQnLzPcs3eY25u/1FWQMhtL4499thim4g8snpFLsDnViC120S0JFTRFtt/1FeSKIMnWRGjfjuOErY1uB+MKwAAIABJREFUoYrc3uS0006LPn36FJeX23/kFiVZ1SErVWQ4IY222mqrGY7/k08+GXvvvXccdthhRdtqK4S8+eabkdUnMgjx+c9/fpa2/1hzzTUjK5ZklY6ePXs2G6rI6iNlpYxPfepTcd555xXVLW655Rahitn6BLuYAAECBAgQIECgLQSEKtpC1T0JECBAgAABAgTmqUDj5CnRpaEhJr74Voy649EYc+ewmPzO/19gGLT7ljF624XixDua3y98nnagHTxcqGLWBiFDFZusPiA+88kFY43l+sbIsVNi4AICFrOm6SoCBAgQaK3ArQ8Pj6MveLG1l01z/in7LFcEBZs7Jk6cWCze/+Mf/yiqD2y99dbFqbkYnovxG2ywQREA6Nat23TndenSJZ5++umiQsEaa6wRxx9/fHTv3r24vmr7jzJU8cYbbxTbQyy55JLx0UcfFVUWLrzwwsiwQRmqyKDFMcccEw0NDUW7stJCHuUWHWXwIa/Pqghvv/12UZ1h7bXXjuzTlVdeWWwz8s1vfrNo36hRo6Y7L6s85NYW3/3ud2P33XeP3XbbLfbaa6+iGkW5PUe2409/+tMcrVSR4ZEf/OAHscsuuxR9Ktt6yCGHxAEHHFCEHzJkkluWnHzyyUWf0qHs4yuvvFJU/Fh44YULm6wGUW5NUuue4ZWf/exnMWzYsKKKxQILLDBNKKI503KcnnrqqaIt5dYw9duCZNtrK1c8/vjj8fOf/7wY1xVWWKHoS27zYvuP2foIu5gAAQIECBAgQKANBIQq2gDVLQkQIECAAAECBOa+QBGk6NY1Jjz9Woy84YEYc/9TMXXUuMqG9PzYUjHkp9+MA/++wNxvaAd5olDF7A9U/z5dY7NPDIzPrrdgbLBq/xgxenIMELCYfVh3IECAAIEZCuxx6jPx+AujZ0lpjeUXiIuOWnmm12a1h/322y/ee2/aLdQGDx4cv/71ryOrFeTR3HkDBgwoQhFrrbVW07OqQhX5l5dffnkcd9xxlW1abLHF4uKLLy6ek9tJ5LHjjjsW4YiskpBHfagif3bTTTfF4YcfHhMmTJjmvquuumpRPSEX+Wd0Xm5BksGOfv36FaGKfH79sckmmzQFF6oa35pKFRlGyTDISy+91HSrDHJkMGKRRRYpfpZbeOy///4xYsSIaR6X4Zb0+NKXvlS0MytRZJglK1HkUe9eW2WjfvuOmYUqcpuQ7bffvinUMrNQxciRIwu/DH3kdi4ZBqlymemEdAIBAgQIECBAgACBNhYQqmhjYLcnQIAAAQIECBBoO4EiSNG1ISY883qMvP7+GHPPkzF13LT/43hzT1/m2uPirIe/EM+8e1vbNbAD31moYs4OXp+eXWPztQbG5zdYMD65Sv8YNXayLULmLLG7ESBAgMD/CTz58pj45slPz5LH745ZJT6+TN8WXZvVDs4444xiq4c8smJFVksoAwnlTbJ6wTnnnNN03uabbx4HHnhgZICh9mguVDF+/PhiwT1DDBkYWG211eLrX/96sRVGbmGRwYLRo0cXoYoMWWSVjKyWUR5VoYqsOPHwww/HmWeeGQ899FD07ds3dtpppyIoktUcyiPPu//++4v2l+dts802RUWFoUOHNgU2akMVGeZIi6xckec0d7QmVJEBii222KK4Z4Yrqtqaz6m1zi1C1l133cJ6ww03jEmTJhWVQ/L6rA6RgZA86t2zz1nV4sYbbyyqVeQ/ecyo+kcZnrjzzjunCcvMLFTRo0ePOPHEE+O5556Ls88+OwYOHChU0aJPn5MIECBAgAABAgTmtoBQxdwW9zwCBAgQIECAAIHZEsjQRFakmPjSOzHqxgdj9N3Dmq1IMaMHLfKjr8XTyz4Vv3lg19lqT2e9WKii7UY2K1hsuc6g2H6jhWOlJXvH5MmN0bf3//aIdxAgQIAAgTkhcOdjH8UR577QqludfsDyRYUlR/sRqAqEtJ/WaQkBAgQIECBAgACB+UdAqGL+GWs9JUCAAAECBAh0aIEMU0wdMSZG/vXBGP3Px2PyO8Nnqz8LfPoT0ffALeLwWxadrft01ouFKubOyC62UI/4zLoLxo6bLBwDF+gWvXs2RNeGLnPn4Z5CgAABAp1aICtWnH7l6zPdCiS3/DhilyVaXKGiU6O1s84JVbSzAdEcAgQIECBAgACB+VZAqGK+HXodJ0CAAAECBAi0f4HGCZOKRo6+8/EiTDHhv6/OsUY39Osdy1z9ozjw2t4xeerEOXbfznIjoYq5P5KrL9c3tt1goeKfSZOnRv++3eZ+IzyRAAECBDqdwK0PD4/bHh4ew14aE29/+L//n2fRBXvE6sv2LSonbbXOoE7X587SIaGKzjKS+kGAAAECBAgQINDRBYQqOvoIaj8BAgQIECBAoBMKNE6cHBNffTdGXHVXjL790Tbr4dDzDo5/TLgg/vrUCW32jI56Y6GKeTtyn1tvwdj504Nj5SX7RJcuET27N8zbBnk6AQIECBAgMNcFhCrmOrkHEiBAgAABAgQIEKgUEKowMQgQIECAAAECBNqFQOPESdE4aUqMuumhoirFpNffa/N2Ddz10zF+h8Xjx7d/os2f1dEeIFTRPkZs6SG9YrsNF4ovbzY4GqMx+vdRvaJ9jIxWECBAgAABAgQIECBAgAABAgQIzC8CQhXzy0jrJwECBAgQIECgnQpMHT8xJr36Xoy4+u4YfUfbVaWo6n7PFRaPRU/fOw64sU871Zl3zRKqmHf2zT35s59cML661SKx7GK9o3ePLtElS1g4CBAgQIAAAQIECBAgQIAAAQIECBBoUwGhijbldXMCBAgQIECAAIEqgcZxE6NLz24x6uaHY+T198eE59+cZ1BLX/2j+PWwXePxt/46z9rQHh8sVNEeR+V/bVp5qT6xy6cHFxUsJkycGn16dW2/jdUyAgQIECBAgAABAgQIECBAgAABAh1cQKiigw+g5hMgQIAAAQIEOpLAlBFjonHS5Bhxzb0x6m//iqljxs/z5g/+7s7xwsdfi/Pu23Get6U9NUCooj2NRnVb+vbuGjttsnDsvvWQ6NGtIfr1Ea5o/6OmhQQIECBAgAABAgQIECBAgAABAh1NQKiio42Y9hIgQIAAAQIEOqDA1NHjY9Lr78WIa+6J0Xc81q560PdTq0W/wz4bh928SLtq17xujFDFvB6B1j3/M59cML71uUVj6EI9IsMWDgIECBAgQIAAAQIECBAgQIAAAQIE5oyAUMWccXQXAgQIECBAgACBCoHGiZNi3KMvxoir7opxj77QLo0aevWIZW44IQ67bsEYO3F4u2zjvGiUUMW8UJ/9Z667cr8iXLHmCgtErx4Ns39DdyBAgAABAgQIECBAgAABAgQIECAwnwsIVcznE0D3CRAgQIAAAQJzWqBx4uTo0rUhRt81LD764z9j4otvzelHzPH7Lf6L/eOfXf4Q1z7x/Tl+7456Q6GKjjpy/2v3ikv0jm9+dtHYet1B0dgY0a1rl47dIa0nQIAAAQIECBAgQIAAAQIECBAgMI8EhCrmEbzHEiBAgAABAgQ6m0DjpMnRpXu3GHnDA/HRlXfG5Lc7TtWHAV/eJCbvvFwce9uqc2xYenXrF/ttdE2sOHiTuPnpU+P6J4+d4b3XWPwL8Y11fxv9ek6/Dcm9L10Ylz60V3H9xsvuEdt//CcxoPdiMW7iR3H/K7+LKx89rOne+dzDP3179O4+IM69d4d4a+RTs9QnoYpZYmt3Fy2+cM/4+meGxM6bDY6JkxujRzfhinY3SBpEgAABAgQIECBAgAABAgQIECDQrgWEKtr18GgcAQIECBAgQKD9CxRhiq4NMeK6+4vKFFM+HNX+G13Xwh7LDInFfrF/HHBj7znW9h1W/2lsvdIRxf1ufvpnMw1VbL7CQbHj6qdEz259p2tDGapYbqENYs/1/xBTG6fEJf/+VmTwYdmF1o9rHz86/vnCucV126xyTHzuY8fEnc+fG9cMO3qW+yNUMct07fLChfp3L8IVu225SEye0hg9u9sapF0OlEYRIECAAAECBAgQIECAAAECBAi0OwGhinY3JBpEgAABAgQIEOgYAlPHToiGnt3jo6vuihFX3x1TRozpGA1vppVLX/mDuPCZPePh166a7X5suvx+sePqJ0fvbv1jSuPkFoUqdlvr7PjUcnvHHc//Kq5+7MjKNnx25aPiCx8/Ph578/r4zQO7RvnfD712ZRGyGNJvpdh3w6uLa8+//8vxzqhnZ7kvQhWzTNeuLxy4QLf4xmeGxNe2HhJTpjRGD+GKdj1eGkeAAAECBAgQIECAAAECBAgQIDDvBYQq5v0YaAEBAgQIECBAoEMJTB07Php694qPrrozRlx1V0z5qGOHKUr8hQ/bKV5d6/341T3bztZ4LNZ/1dhrgytigR4Lx4djX42lBq3dolDFARtfF6ssskX86dFD496XLqpsw/YfPyE+u8r34sFXLiu2A9lg6a/HbmufEy9/+K84886tYudPnB4bL7tn3PT0KcU/s3MIVcyOXvu/dlC/bvGtzy0aX91qSFG5ontX24K0/1HTQgIECMyawOjbr4sxd1wf4594KCa/83pxk25Dloheq60bfTffPhbY4ouzdmNXESBAgAABAgQIECBAYD4REKqYTwZaNwkQIECAAAECsyvQOHFyREOXGHnDAzHiyjtj8vsjZ/eW7er6Pht8LAYc9YX4zk0LzVa7Dtz4+vjYkK3i1mfPLLbmWGHhTVoUqjj2M49Hv56LxDujn41lF1w/ujZ0jxHj3opbnj09bn32jKJN5RYhw97663SVKu568dfF1iAjxr0Zv7x7mxg/efa2YRGqmK1p0GEuHjywe+y17WKxw6cWjq4NghUdZuA0lAABAi0QmPDfR+L9s34Q44f9a4Zn91p9vVj40JOi56prt+CuTiFAgAABAgQIECBAgMD8JyBUMf+NuR4TIECAAAECBFol0DhhUjQ2NsbYe5+M4ZffFpNef79V13eUk7t06xrL3nhiHP23JWP4uDdmqdk7rHZSbLXSYfHYmzfEbx74Shy22a0tClWsuPAmsecGf4iBvRaP6NIl8v/KY9KU8XHzMz+LG548PpZbaIMiODG1cUqx3UcGHzK4ce3jR0dWyFh/6d3jL8O+H/984dxZan/tRUIVs03YoW6w1CK9Yr8vLh6brjEgevVo6FBt11gCBAgQmF5gzN1/j7e/t3uraBb92eXRd5NtWnWNkwkQIECAAAECBAgQIDA/CAhVzA+jrI8ECBAgQIAAgVkUmDp6fEx4+rX48JKbY8Iz/ysX3ZmPxc7YN+7t+Ze46rHDW93NtYbuGF9b59cxYvzb8dsHdou3Rj7V4lDFxsvuEV9Z8xdFWOKO538Vd71wfgxeYIXYYbUTY7mFN4p3Rz0b59y7fbwz6tnIc7f/+E9iQO/FYtzEj+L+V34Xj795Q3x7vUvj7VFPx41PnRi7rvXLWHzAajFl6qR46u2b48IHv9bqyhVCFa2eAp3iglWX6RsH7zg0PrZ0n1igd9dO0SedIECAwPwmMOGpR+L1vbaepW4vceEt0fNjKlbMEp6LCBAgQIAAAQIECBDotAJCFZ12aHWMAAECBAgQIDDrAlNHjyu29/jwN3+Lsf96ZtZv1MGuHLDDRhG7rhrfv33FVrU8q0TstcEVMaj3EnHFIwfGv1/7Y3F9SytVNPewrEyx1wZ/jD7dB8YfHjkg/vXqHypP3XuDP8XHhmwZVzxyUHxqub1i6UHrFpUtBvYeGpuvcGDc+9JFccV/DmpVn4QqWsXV6U7eeLUBceiXhsbggT2iXx/hik43wDpEgECnFnhj321muuVHcwC5FcjQ8//eqX10jgABAgQIECBAgAABAq0VEKporZjzCRAgQIAAAQKdWKBx3MSYOmFSfHjhTTHqpn934p5Wd637EgvH0PMOjv1v6NWqvm+w9Ndjt7XPiV7d+jV7XVauOP7mj7fqvnny8Z99Mgb1WbIIazzwymXTXf/JJXeN3dY+O/77zm3xz+fPLrYRGT9pZPGsjw3ZOr693u9i9IT344R/rNGqZwtVtIqr0578xY0XjoN3Ghrdu3aJvipXdNpx1jECBDqPwOjbr4t3frjHbHVoyIkXxQJbfHGG9xg/fnxccsklccEFF0T++XOf+1x873vfiyFDhhTXXXXVVfGrX/0qLrroolhhhRWa7nXqqafGgw8+GL/97W9j0KBBxc/feOONOPfcc+O2226L9957LwYPHhxf+cpX4tvf/nYMHDgwhg8fHnvttVesv/76cdRRRzXd6/nnn4899tgjDj744Nh5552L+371q1+NP/zhD8W5eUyZMiV++tOfFm3Nn6+00krFvR599NHK/q255ppNbXvttdfitNNOi1tuuaU4d+utty6eP3To0KZry7Y1d7+yLVVtq29AS/uZ1+XWfMOGDYszzjgj7r///ujbt2/stNNOsd9++8XCCy88w7HLa/Oac845Jx566KGmaw866KDCu6X3r29v3vcvf/lL/OAHP4gf//jHxX3++Mc/xi9+8Yu4/PLL49JLL40FF1ww9t9//2K8evTo0dTOjz76KC6++OK47rrrIt0HDBgQ22yzTRxwwAGF98ycc9zOPvvsyPmVR4557969iz8/+eSTsffeexdzovz5zO5XO4cmTpwYN9xwQ5x33nnx0ksvxbLLLlv04Qtf+MI0fcjPwRVXXBG///3vm8478MADY/vtt4+uXbtWzs/Z+qC6mAABAgQIECBAYK4KCFXMVW4PI0CAAAECBAi0T4HGiZOiS4/uMfyyW2P4Zbfl/1LbPhs6F1q11O+PjstePjQeeOXSFj9tdkMVu69zfnxqub3jP69fE+ff/+Wm55aVKnp07R2XPrRXsc1H/XHgxtfHMguuF394ZP8YN2lEsQ1I/jtDFassssU0/93iDkWEUEVrtDr3uV26ROyz3eKx93aLxdSpjdHQ0KVzd1jvCBAg0IEF3vnRnjH6tr/MVg8W2HKHGPKTC5u9RwYVMgRx1llnTXPOZz/72SKE0KdPnxaHKl599dXYZ5994rnnnpvuebvvvnv88Ic/jNGjR89yqOI///lP7LnnnjFixIhWhSref//9YuE8F9Frj1xQP//882P55ZcvftzSxfk5HarIAMp3v/vdol+1RwYHclwWWWSRZsfv2muvjaOPPjomT548zTk77rhjnHDCCcX4teT+9aGKHMsMuaTZKaecUtw7AwZrrbVWEaioPTIIk/9k2CADFd/5znfi7rvvnq7Nm266afzyl78s2jqzMExVqCIDEdmnDDtkuKG1oYq8/swzzyzCQ/VHbR/GjRsXxx13XPz5z3+e5rRu3brFSSedFF/60pfiX//613Shn9n6oLqYAAECBAgQIEBgrgoIVcxVbg8jQIAAAQIECLQ/galjJ8TYfz8Twy+8KSa99WH7a+BcbtHCB38x3lh/TJx116ztRV7b3JZu//Hp5Q+Indb4WTRGYzzw8qVx09OnxDILfjK2XfXYWGLgJ+L59++J0+7YdDqJTZbbO3Zc/ZQibHHJv78VKy68SWWlihHj3oqTbl2nVZJCFa3imi9OXmJwzzj0S0vEeh/rF3172RJkvhh0nSRAoMMJvLLjJ2LyO6/PVru7DVkilr72sWbvkZUEcoE7QxRZSaChoaGoSJHf7i8rU7S0UkVWMMhqC7lwvckmmxT3ykX2Y489tqhgkRUt8piVShW50P39738/MliRba6tPpD3LP8+/1xb2WDs2LFx5JFHxhNPPFFUXMiF/TweeeSROOaYY2KLLbYoqnJkIKAMFuy6665F9YXyqA9RzMlQRfpkVYm33367CC+svfbakYv/V155ZbGAf8ghhxTj0iVTkXXHjK7NKg8XXnhhrLzyyi26f96rHJcMeFx22WXx17/+tahQkhVLcg5kKCaDKCeeeGLRzhzTNH3qqaeKubLKKqvEXXfdVbQ3z03DdM2qD1nh4sYbb5yu2klz41b18/vuuy8OP/zwQmHDDTecLlQxs3HLMf/Wt74Vm2++eTGXsl/vvPNOcZ877rijqICS/ZrRednnDGVkcKi+kspsfVBdTIAAAQIECBAgMFcFhCrmKreHESBAgAABAgTaj8CUEWNjygcj48Pf/r0IVTj+J9B73ZViwWN2ikNu/l9J6tk5mgtVVP380E1vLrbr6BLT/g/gYyZ+EH9+/Ki496WLpmlKbjVyyCZ/jwG9F48LH/xqvPjBA8Xf572XHrRu3PDk8TGw99DYfIUDi2uv+M9BreqKUEWruOarkzf6+IA44itLxKB+3aN/H+GK+WrwdZYAgXYv8MJGC82RNi5/3wctvk8u6OcC+Z/+9Kfi37mI3tJQRT4kt43IigtZ4SCDDPfcc09RtSCrQWSoIreJyMX7T37yk0WYoQwLzGz7j1xQ/9nPfha77bZbsSVFS0MV2Y6suJAL/bVBiWxr9iurL2T4YKGFFmp1qKIWNQMF+ZxyG4mWbv+RW4184xvfKBb2t9tuu6Zb5jhkGOXFF18sFvHLrTxqn9nctS05p/7+OW5lqCLDAhn0+OY3vxlZ8aK0yooYWdljq622anrE448/XlyXAZXy3PzLMWPGFG1/5plniu1JMrSQlR4yuLDqqqs2Xd/SUEVekEGIJZZYIrKKRgZ26itVzCxUkRVZrrnmmmJeL7XUUk1tKKtyfP7zny9CG82dV+taBmtmNAda/KFzIgECBAgQIECAwFwXEKqY6+QeSIAAAQIECBCYtwJTx4yPLj27x4cX3hQjrp6+zO68bV37ePqyfz8pjrt11Xhn1LOz1aDWhCoyJPHVdc6LNRf/YvTstkBMbZwcb438b9z8zKnx4CuXT9eOz61ydOQ/9750YVz12BFNf7/S4E/Hlz/x81hy4FoxtXFKPPX2zXHhg1+L8ZNHtaovQhWt4povT9596yFx0I5Di92CunezJch8OQl0mgCBdicwN0MV5eL29ddfH3379o2f/OQnxRYLGXrI8EEuqFcda665ZhGWGDRoUGRViKyucPXVV0+3HcXQoUOLxez8dy6ODxs2LH7+859HXp/PzkX3rHqQVRIy/FBbDSIX4fPnG220UVF5oapCQHOL81WL37X9KNu1wgorzFaoorxntnPfffctKnTMaIuLrEpR9jO3nqgPG+T98mc33HBDk2+9f/btiCOOiIsvvjhWXHHFyvHJc1py/7y4bG/v3r2LkESGFLLSRB7NBWvK8MjGG29cBBJyO5lf//rXcc4558SECROma1NLwzD14/nAAw8U1S6yEkpWz8ijtaGKrN7xwgsvFPfIOV4eGQDJtmfw56ijjoo87/XXXy8qh+T2KVXHjOZVOQeqqou0u5eMBhEgQIAAAQIE5lMBoYr5dOB1mwABAgQIEJg/BaaOGhtjH34+Przgxpj83rR7MM+fItW9XuzUveLB/v+IKx45sE1Y1l1yl/jiaifFjU+dEA+8clmbPGN2bypUMbuC88f1Qwb1iMN3yS1B+ke/3qpWzB+jrpcECLRngbmx/UfZ/9pQRf4st8k47bTTigoOLQlVZCWFrGJQbv2x2WabFQv9yyyzTBEO+Nvf/ta09UP++bDDDpsueJHPrQ0blOGJDz74IHJrkVxUz+oH7SVUURsQyG0kMhTy7rvvFpUlckG9I4Yq1ltvvaJiRgYxslLGpz/96WKKtDRUUY7tWmutVWytkhU8cg7ce++9xZYgsxKqyIomGerZdttti7ZlKCeP9hCqmNEcWHDBBdvz60XbCBAgQIAAAQLztYBQxXw9/DpPgAABAgQIzC8CGaaYOmZCfHDeDTHmvqfml27Pcj/7b7d+dP3GmnH0rcvN8j1mdOEe610WC/ddNn730B6zXQ2jTRoYEUIVbSXbOe+72ZoD46hdl4w+PbtGP1uCdM5B1isCBDqEwDs/2jNG3/aX2WrrAlvuEEN+cmGL7zF16tS4884749BDDy2229hmm21atP1Hr169isXu/v37F4vxZYWDrF5x5JFHFluBZKWKrAiR1QyyIsbpp58e7733Xqy77rqRlQ4yfFFfqeKss86KK664InbffffI7RlqK1isv/76Tf1qrlJFua1Itql224oqkLLqwsy2kWiuDbXBgwyjlNtpZPWD8qjf5qQ9bv+RY5ABmRtvvLEIiCy22GLFHMhQxG9+85sicFMe5fYfGSjJuZJVHp577rlibHMu5JHjnXMpt1mZlVBFVjPJSiY5F3r27DnLoYq22P6jvj/NhU9a/AF0IgECBAgQIECAwFwREKqYK8weQoAAAQIECBCYdwKNEyfHiGvuKbb7cLRMoNuig2KJ3x4e+1/fo2UXdMKzhCo64aDOhS4duOPQ+NqWi0SP7g1z4WkeQYAAAQL1AqNvvy7e+eEeswUz5MSLYoEtvtjsPXKxOreQyG/9b7311sV5N998c1EZIBfKd9xxx1aFKt54441iQX3JJZcstsDIRflcTB8yZEhTqKKqMf+PvTsB07Fs/wf+ncWY1WxmxhiGmaGslSVFqYhElvCWKGv2JZHInpBCUVGRbNkiu0i2SEhCSCX7klkswwxmn99xXv3uaTyeZ+Z5Zp59vvdxvMf7xn1f13l9rnv6/Y///Z3z0g0baMGFWrVqQX7jX44K8fPzMzlUoYU6Tpw4gUmTJqFmzZpwdXVFbGys6opx7tw5FSCQ+uQeCUJIlwY5mkO7dEMUuv+cnZ2txpMjU3Q7VUjwI69QhRj1798/px6pLy0tDcuXL1dHqXTu3BnSqUELqeS20/es1CJHZUgwQoIo0tXDmPFv3rx5Vwjk/Pnz6Nmzp3q+Y8eO6kgXeSdkP8RNuk+cPXtW/dm1a9fU3kZGRqpQxYYNG/DZZ59Bjm2RsMvq1avVWuQ4EFNDFcePH1djyLvYoEED9b91O1UYu28HDx5Ely5d1Dgyhuy5dBiRd/+7777LCYzou0/eIwn9yNEmCxcuVGvJ3TFF3zvAThWF+ldfL0MGAAAgAElEQVQXH6YABShAAQpQgAIWFWCowqK8HJwCFKAABShAAQrYTiDrVgrSL1/DlY/XIPWP87YrxEFnLrvwTSz/ZyR2nZ7loCsoXNkMVRTOryg/XT3aB8M7RCI00AMBvu5FmYJrpwAFKGATgUu9miLl6P4Cze1ZvQ4iZm3K81k5WkO6Uuzdu/eu+6KiolTYICYmxqhQRWBgoDqiY+zYsXrnk24H8+bNU0eC6LsMhSp8fHzUh+x69eqpx0ztVKE906dPH9y4cfdxee7u7upjv3TAGDlypOqeIZcceyJhEu0yFKrQtw4JM/Tq1UsFSozpVCFjyAf9wYMHqw/1uS8JJUh3BQmoGLoMPSvOEmiRoIMx42tdOrQQiIQEcner2L17twq23H///dizZ09OOZph27Zt1ZEnu3btQo8ePfQe7SIPffXVVzl7Kf9sqMNI7uNoWrZsmXPUR+77pfvIO++8Y/S+SVhFgjUSitC9OnXqhOHDh8PDw0OFWgzd1759e9WJ5dChQypUkdc7IB68KEABClCAAhSgAAXsU4ChCvvcF1ZFAQpQgAIUoAAFCieQna06UyR+vbNw4xThp4P7NEdc/Sx88MOTRVKBoYoiue1mXXTnJqUgnStc+X3ArK4cjAIUoEB+AqnHD+Ji9387SJh6lflyC4pXrpnvY9JdQjoMbNmyRR3VULduXXVkR7Vq1dSzho40kGckcDBnzhxIqCIlJUX9Nr98zJcAgzwvXQ68vb0xaNAgdXyDHBGh7zIUqtA+YsvHbrkKEqqQ56TjwcyZM9UxErJGOXKkX79+aq1St3QukFBFw4YNVdAiNDQ0p0xjQhUhISHo2rWr6iwhR6HohhS0wXTXKX8uAYZff/0V06ZNw4EDByBBkjZt2qB3794oWbJknvsnz0ogRtamPSvGffv2RUREhHrWmPH11Zu7W4WsacaMGfjkk09UJwoJJlSqVEmFQerXr6+6f8iV+2iXy5cvQ8I57dq1U10rtO4ZUpt25ReqkKNopNNJjRo11COGQhXG7Js8L4EJeZ8l4HPmzBlVnwRuWrRooQIV2iXvhBw7s3jx4pz7Xn75Zcj7KBbaO5F7c3TfgXx/8HgDBShAAQpQgAIUoIDNBBiqsBk9J6YABShAAQpQgALmF8i6nYq0c3G4Mm0V0s7Emn+CIjSi10MxCB71IgZ8H1CEVv3fUhmqKJLbbvZFV4jwwshXyqFsaHF2rTC7LgekAAUoYFjg1o+bEDvsFZOISr2/CD719QcYTBqIN1Mgj2ANcShAAQpQgAIUoAAFKOCIAgxVOOKusWYKUIACFKAABSigI5Cdmg4XD3dc/WITbqzYRR8zCURtGI+Ju+rgQuJhM43oOMMwVOE4e+UIlXZ8JgwD2pRh1wpH2CzWSAEKOI2AdKy48tHIfI8CkSM/Sg6ciOJV8u9Q4TQ4XIjFBQx1K7H4xJyAAhSgAAUoQAEKUIACFhBgqMICqBySAhSgAAUoQAEKWFMg88YtpP9zFVc+Wo20U5etObXTz1VqfGccCtuDhQe6O/1adRfIUEWR23KLL/i+Ml4Y1ak8Sgd7sGuFxbU5AQUoQIH/BJK3r8WtHeuQcuwAMuIuqr9wDysDz2q14dOgJXwbtiIXBcwuwFCF2Uk5IAUoQAEKUIACFKCADQUYqrAhPqemAAUoQAEKUIAChRHITkkDXFyQuOwHXF+0rTBD8VkDAn7P1obHq49g6JbIImfEUEWR23KrLbjHc+Ho0rQUihf79yx1XhSgAAUoQAEKOJ8AQxXOt6dcEQUoQAEKUIACFCjKAgxVFOXd59opQAEKUIACFHBYgaybt5GZmIyE6auRcvSMw67D3gt3L1kCZRcMRe+1xey9VLPXx1CF2Uk5YC6BGhV9MbZzefh5u8Hfx502FKAABShAAQpQgAIUoAAFKEABClCAAhSwWwGGKux2a1gYBShAAQpQgAIU0C+QdSsFt3YeRcK0lSSygkCZeW9gzZV3se3v6VaYzX6mYKjCfvbCmSsZ1j4STeoEoYS3mzMvk2ujAAUoQAEKUIACFKAABShAAQpQgAIUcGABhiocePNYOgUoQAEKUIACRUsgOy0dyMpGwocrkbzjt6K1eBuuNrBLY1x/1hvvb69nwyqsPzVDFdY3L6ozNnk4CKM7lYOrC+DBI0GK6mvAdVOAAhSgAAUoQAEKUIACFKAABShAAbsVYKjCbreGhVGAAhSgAAUoQIH/BKQ7RdrZOMRPWoaMuOuksaKAZ7XyCHnnZfT/roQVZ7X9VAxV2H4PilIF4cEeGNc1ClGlPBHox+NAitLec60UoAAFKEABClCAAhSgAAUoQAEKUMDeBRiqsPcdYn0UoAAFKEABChR5gezUdNxYswfX5mwq8ha2Aii/bhym7m2IU1f32KoEq8/LUIXVyTkhgF4tSuPlxqHwLs7jQPhCUIACFKAABShAAQpQgAIUoAAFKEABCtiHAEMV9rEPrIICFKAABShAAQrcIyDHfWSnZSL+/a9xe98fFLKhQNjbHXGszCHM3d/RhlVYd2qGKqzrzdn+E6j/gL/qWuHh7gJPD1fSUIACFKAABShAAQpQgAIUoAAFKEABClDApgIMVdiUn5NTgAIUoAAFKEAB/QLSnSL170uIm7AEmVdvksnGAr6NasCzT328uTnCxpVYb3qGKgpuHR3uiYndo+Hm5oIX3/49z4HaPhGC/q0jkHAjPd97dQcy9Gy9av4Y/EIZlAvzRGp6FnYcSsSkJedxOyUzZ4gP+1VAtfLe6s/l7+3tCgkohvHdohBT2ovHgdjb5rAeClCAAhSgAAUoQAEKUIACFKAABShQxAQYqihiG87lUoACFKAABShg/wLZKWm4ueFnXJ31rf0XW0QqdAvwQeTSEei92r2IrBhgqKJgWx0a6IFxXcqj9v1+OBObkmdQQsIX7/WMRnRpL5y+nPe9utUYetbb0w2fD74PpYI8MGXZeTxe3R+NawVi6fZ4fLLqkhrm2TpBGPpSWew9fhMj55wp2EKt9FS/5yPwwlMh8PXicSBWIuc0FKAABShAAQpQgAIUoAAFKEABClCAAjoCDFXwlaAABShAAQpQgAJ2JJCdkYmE95cj+Yff7KgqliICEbMHYmPyx/juz/eKBAhDFaZvc92qJTDohbKIKuUJFxfkGZSQ8MPU3tGoXakEXIB8Axi5q8nr2Ua1AjHi5UicjU1Bt8l/QfvnExfvoPeHJ9Qwnw66D+VLeWLsvDP45c8k0xdq5SeeeThIBVXc3VyUKy8KUIACFKAABShAAQpQgAIUoAAFKEABClhTgKEKa2pzLgpQgAIUoAAFKGBAIOt2KjISEhE/cSnSzsTSyQ4FAl9uiFvNQzB+R007rM78JTFUYZqpdH94q0MkPNxdsO+PJNWpIvZamsFOFX2fj0CHp0Nx+GQyHoj2Qex144//yOvZZo8G4632ZXHs7G30nXYCD1fyw7iuUUi+k6lqealhKHq3LI2NP1/D5KXnTVukDe+OifDCez2iEVTCHf4+RadjjA3JOTUFKEABClCAAhSgAAUoQAEKUIACFKDA/wswVMFXgQIUoAAFKEABCthYIPPGLdw5dArxk5YCWdk2robTGxIoXqkswt7rgn4bfYsEEkMVpm1zgxoBaF0/BEu3xSHQr5gKNhgKSkjnBfn7uOvp+GZnAga2jTA6VJHfs0884I9RncrjYvy9nSoGf3pKHQ0iR2kM+fSk6qThSJerqwvGdyuPOpVKINCPwQpH2jvWSgEK2Fjg9HLg9Eogfh+Q/P+BOt9IIPRRILotEP2ijQvk9BSgAAUoQAEKUIACFKAABexbgKEK+94fVkcBClCAAhSggJMLZKWkIXHZD0hcvN3JV+ocyyu3aiw+OdQSf8RtdY4F5bEKhioKvsVatwh9oYrocE9M7B6NYP9imLT4HLyKu+UZwMhdhTHPytEgEpwoFeSBKcvO4/Hq/mhcKxBLt8cj6XYmujxbCit3JeCTVZcKvkAbP/lqs3B0ahIGH083G1fC6SlAAQrYuUDCL8Ce14G4PXkXGlYPqDcdCHnYzhfE8ihAAQpQgAIUoAAFKEABCthGgKEK27hzVgpQgAIUoAAFKIDszCwkvLcMyT8coYaDCISO6oC/Yv7C7L3O/xudDFUU/KXMK1QxqUc0nnjQH4u3xuPTNZeQ1726FRj7bL1q/hj8QhmUC/NEanoWdhxKxLxNl/Fuj2g15KTF59H3+dKoUeHfrityVMiEhWcdqnNF49qBmPBqFNxcXQq+UXySAhSggDMLnFsHbG5l2gqbrAXKtTTtGd5NAQpQgAIUoAAFKEABClCgCAgwVFEENplLpAAFKEABClDAvgSy0zKQlXwHsaMXIPXERfsqjtXkKeD75APw6f80Bm8p5fRSDFUUfIsNBSX6Ph+BlxuF4uc/kjB45kk1gbGhisI8K/MMeqEMWj1WEvO/i0X5Up6QUMLyHQlISExDj+alcehkck5NBV+5dZ+sUs4bk3vHoIS3O7w9Xa07OWejAAUoYM8C0qFidZ2CVdh6PztWFEyOT1GAAhSgAAUoQAEKUIACTizAUIUTby6XRgEKUIACFKCA/QlkZ2Qi9a+LiBuzAJk3b9tfgawoTwFXX0+UXzkW/VZ7IyMrxam1GKoo+PYaCkp8Oug+1KnkZ3Dg9IxsLNgci8/X/XPPPYV5tnq0Dya+GoWEG+kY8PFJzB16P0r4uGPsvDP4/extLBxeCd7FXTHyyzM49HdywRdugyf9fdwxpU8M5GiUAF93G1TAKSlAAQrYocDax/I/8sNQ2XIUSKuf7HBRLIkCFKAABShAAQpQgAIUoIDtBBiqsJ09Z6YABShAAQpQoIgJZN1JxZ0DfyPunUU2X7mrd3EE928Fn7qV4erjCWRnI/2fa7i+aBuStx3Ksz7vRysj5I22cAv49+iA3FfSpl+Q8OFK9Ud+z9ZGUJdn4Bbkh6xbKUj6/ldc/WxDzu1SQ/iUHmr+uLELkXYu3uYuxhQQ8dkAbEmbg/W/v23M7Q57D0MVBd86ewtVDG0fiWaPBKmwxrLt8Vj+dlX4ermpUMUvfybd888FX7ntnhzVsRyefDAAgX4MVthuFzgzBShgFwKnlwNb2xWulEZfA9GGjzq7c+cORowYoeZ499134eXlpf739evX0b17dzzyyCMYOnRoTg0XLlzA1KlTsWXLFvVnjRs3Vn8fEREBbax169bprVnumTt3LipUqKD377U5Dx8+fNff6z6XmZmJTZs2Yf78+Th69Ki6t3bt2ujXrx/q1q0LFxcXg/WfPHkS3bp1w4ABA/DCCy8Yfd/PP/+MDh06YMmSJcpE37VixQp88sknao1S89ixY3HkyBHMnj0bkZGR6pFTp06hV69eePLJJ5W7m5tb4faXT1OAAhSgAAUoQAEKUIACJgswVGEyGR+gAAUoQAEKUIACpgtkp2fgxjc/4trczaY/bIEnQoa+CL+nHwJc726Zn5V0G1c+WYvkHb8ZnLVEq3oI7v4sXDw97rlHC1UUrxyJsBEvITsrGwmTlyOwU2MUr1QW1778DjfX7VXPBbRvgICXnsLN9ftwbc4mC6zSMkMGtHsSKa3LYNz2BywzgZ2MylBFwTfC2CM9ZAZT7tWtyJhnH67kh3Fdo3A2NgV9p51QQywbU+WeThUexVzx1uzTOH72VsEXbuMnuz8XjpcbhcHPmx+bbLwVnJ4CFLClgAQqJFhRmEsCFRKsMHCZEqr4+++/0adPH5w5c+au0aKiojBr1iyULl1aBQUsGarIzs5Wc02ZMuWeFfn7+2PBggWoXr260WEJQ+ER3fCFqaEKCY7oBijS0tJU0OKPP/5QQYvw8PDC7CyfpQAFKEABClCAAhSgAAUKKMBQRQHh+BgFKEABClCAAhQwViA7MwtXPloNCRzYw+VZPQqhw1+Cm78PkrYcROLibShWLgzBPZrCIzocyT8cQfzEJQZLLTmgFfya1cHNNXtwdda3eu+T4EFgx0a4tfcPNZb2z8k7jyBhygoUK1MSYWNeUc9K5470i1fsgcaoGjxiSiP8g+7ou9HHqPsd9SaGKgq+c8aEHbTRDd07ulM5tHqsJNb+dAXjF57TW4wx80zqEY06lf3w/tIL+P6Xa2qct7uUR+PagVi+IwEJiWno0bw0Dp1MxuCZJwu+aDt5stXjJfFW+0gUc3exk4pYBgUoQAErCywpBySfL9ykvpFAB/3/t0cGNjZUcfv2bQwZMgTHjh3DuHHj8MQTT6i6Dh48iOHDh6Nhw4YYNmzYXZ0XJk+eDAkjzJkzB4GBgfmuQwsySGBC6waRu/uDBBXi4uJUp4eYmBiMHj0aAQEByMrKws6dOzFw4ED1Z6Z0oLBkqEICICtXrlQdQKZPn47k5GTV1UO6WTRo0CBfD95AAQpQgAIUoAAFKEABClhGgKEKy7hyVApQgAIUoAAFKKAEsjMyEff2V7j98592I+L1UAxChrVD9p1UXB42BxkJN1RtgZ0bq84RKUfP4PLQOQbrLfVOJ3g+VAFXP12HpO8O6L1PGyt5y0F1HIhvo5qQMEbqXxfU2MG9noNf04eRuOwH9R9Hu8p9MwqfH+uAI/+sd7TSja6XoQqjqe650Ziwg/aQJUMVzzwchGHty2L/H0kY/sXpnDqjwz0x+MWyqHWfH9xcgWNnb2PCwrM4fTml4Iu2oycfr+6PKb1jGKywoz1hKRSggBUFZpspVNYz22DRxoYqpDuFHJvRt29fFVrIfUnwYfHixfjyyy8RHByc81emhiqkE4YEN+R4kYoVK6pxdEMV2uDp6em4fPky/vzzTxXs2Lp1q+qgIaGKLl26WKxTRe51ly1bFi+99BI6deoEb29vvbVKGGXMmDE4cOAAUlJS8Nxzz/HYDyv+CHEqClCAAhSgAAUoQAEK6BNgqILvBQUoQAEKUIACFLCQQOaNW4gdOQ+pf1200AwFG1brElEsouR/nSpKByOo13MoHhOOmxt+VkeAGLrKzH4dbgG+SL+YADnmw8XNFZnXkpD4zY/qiBO5tCNCbu37855OFTK+HA2ScTUJsSPmIut2asEWYsOnQob8D6erX8KnPz1vwyosOzVDFZb1zW/06tE+GNWxHHYcSsTn6/7J73b+vY5AlfI+mN4vRh1z4u5mpg+MVKYABSjgCAJWDFUYOrJDukJIdwXt+AtDbBEREZg7dy6km4R2mRqq2LNnDyZNmqQ6W4SFhalh9IUq9u3bp8IXEqrQvbR6tQ4Uhw8f1lvye++9d1dHi/zuy2v9bdu2Vd07NmzYoLpQ6DqcOHEC3bt3h4eHh/q7yMhIR3j7WCMFKEABClCAAhSgAAWcVoChCqfdWi6MAhSgAAUoQAFbCWSnZSDjyo1/u0DEXrdVGXnO6/t0DQR2fBrFSgcDLv9+cJSuGncOnED8pGUGgw7a0SHuJUv8O/7/P6ueT8tA4tc/4PrCrSpsIcGJ7KxsJExejsBOjVG8Ullc+/I7eJQLhcx/be5m3Fy31y598ivK57Gq8BvcFIM2h+R3q8P+PUMVtt26/q0jIB0XPlh+Ab/8mWTbYhx09tIli+PjARUQGuABb09XB10Fy6YABShgooAVj/+wh1DF/PnzsXfvXnz44Yfw8fn3aDbdUMX58+fRs2dPdZRG8+bNUbNmTYSHh6t7+/Xrp/5MQiCWClUsWbIk52iSpKQkzJw5E/JnCxcuhHTa0Beq2LFjB3r37o3ixYtjxowZOUenmPg28HYKUIACFKAABShAAQpQwEwCDFWYCZLDUIACFKAABShAARHITs9A6sl/EPuWdGCw31b6QV2fUd0kXH08/9u47GyknY3D1ZnrcOe3/44KyL2zfs/WRnDflkBWFm6s2YOkb39WwYzArk3gWSUS6RevIHbMAvXfcm9Ql2fgFuSHrFspSPr+V9ze+4c6eiT9QjwSF29HcL+W8CgfhuzMrHwDHfb0hrkUL4aoDePxxtqSSE67ak+lma0WhirMRsmBbCjg4+WGTwZUQPlSnqprBS8KUIACTi+wtR1wennhlhn9ItDoa4NjGHv8x8mTJ9XxH3KURaNGjYyqyZROFXJMhnSfqFOnjjq+Q7t0QxXSMWLAgAGqm8UDDzyQc9+uXbvQo0cPvPrqq3eFKh555BH1z9qlrUPGkGNMtPBFfvdpnSpyhypkzNx/LoEP3VCFdNOQEEh0dDQyMjKQkJCg7tE6cRgFyZsoQAEKUIACFKAABShAAbMKMFRhVk4ORgEKUIACFKBAURbISr6DO0fOIG7sQrtm8GtWB8E9mqouE7mDEQGvPA2vB6KQ8scFk4/lUJ0pRraHq68Xrny8Bsnb9bdNDhvVAZ41KuDqjLXwa/owit9XRnW2kM4XJVrWRdLmA3kePWJPsKWn98EPbsuw+uhb9lSW2WphqMJslBzIDgSm9asAOVIlwJfBCjvYDpZAAQpYUkACFRKsKMwlgQoJVhi4jA1VaKEHOcpCjuiQDhGurq6IjY2FHKVx7tw5zJo1666wgCmhCglFfPDBBypwkPt4DH2hig4dOmD8+PFo1+5fm0OHDmHUqFGqU4Tu8R/5hSUKE6pITEzE559/brBTRWZmJt5991389NNPmD17NtLT01V9zz77LAYNGgQ3N7fC7CyfpQAFKEABClCAAhSgAAUKKMBQRQHh+BgFKEABClCAAhTILSCdGG7v+wPx7xn+rT57ESv5ehuUaPYwkrYcRMKUFTllFStTEqUmdoWrd3EkfLBSrceUq8ycwXAP8VehiOStB+951LfBgwju3woph07ixtq9CB3+kjpm5GL3D+FVqyJCh76IzBu3cLHndFOmtdm9/m0fR0a7ChiztbLNarDkxAxVWFKXY9tCYFzX8qhXzR+BDFbYgp9zUoAC1hRY+xgQt6dgM4bVA1r9lOezxoYqZBDpytCnTx/cuHHjrjHd3d0xceJEtG3bFi65jpMzNlQh90kgI79LukSUL19eBROOHj2q93bpVjFs2DBI4KF79+7qqA5zdqrQN6mse9y4cdiwYcNdnSrk2A/piCEBkNatWyM7O1sdZyIhFDkGpF69evktmX9PAQpQgAIUoAAFKEABClhAgKEKC6BySApQgAIUoAAFipZA1p1UJG//DVemr3KIhYcMbqu6RCT/cATxE5fk1KyFKtz8fQx2m9ACGbd2/464dxblPKt1qpBjMQwFMkqN74zi95fFlY9Wq+NA5BgQ+W8Vqngo5q5/dgRIj3JhCP+4D/p+6+UI5ZpcI0MVJpPxAQcQeLNdWTSpE8SOFQ6wVyyRAhQohEDCL8DqOgUboPV+IOThPJ81JVQhAx0/fhwzZ86EBAakE0Pt2rXRr18/1K1b965AhdxriVCFhCSOHTumggl79+6Fv78/mjZtqgId0g1C1iPdLqQ2S4cqZO42bdqgf//+CAgIUIEJ7fgPPz8/FaiQEIgELry8/v1/YyYlJeHNN99EcnIyPvroIwQHBxdsb/kUBShAAQpQgAIUoAAFKFBgAYYqCkzHBylAAQpQgAIUoACQnZKGmxt/wdXP1jsMR0C7JxHYsRGyM7NUR4nEZT+gWOlgaMd/pF+6itgxC5B+8co9a5IjOoK6NwWys3OelSM8Ajs+DY/ocKQcO4t/Bt/7W4PqyJHuz+LW3j9UdwzP6lF6O1VkXL2JS30/cRjLyK9HYN6Jnjhwwf47lJiKylCFqWK831EEBrSJQKvHSjJY4SgbxjopQIGCCZxbB2xuZdqzTdYC5Vqa9oyN7pbwxeXLl9VRGVr4IHcpJ0+eRLdu3TBlyhTVeYIXBShAAQpQgAIUoAAFKECBwggwVFEYPT5LAQpQgAIUoECRFshOTceNNXtwbc4mh3KQ4z3CxnaEV40YIFe7ZVlEdloGbqz8EdfmblZrCp/cXQUgJHhxfcGWf//svVfhVbPCPc9m3ryNa19sRNJ3B+7ykPlKvdsN7sF+iHt3GVL/OJ8ztgQyri/cCveSJSCBjaTNB9TxIY5ylXy9Nc7XuoZPfmzmKCUbXSdDFUZT8UYHFOjVojRebBACfx93B6yeJVOAAhQwUkA6Vux5Pf+jQOTIj3rT8+1QYeSsVrmNoQqrMHMSClCAAhSgAAUoQAEKUOD/BRiq4KtAAQpQgAIUoAAFCiCQnZaOxBU/4vr87wvwtO0fcQ/xR1CPZvB+tDJcvTyArCxkJNzAzfX7kPj1zpwC9YUqJCRR8rXn4V2vqnpWOl6kn49XzyVvO3TP4gJeegryn6RNv+DqrG9z/t7rwWgE9WyG4hVKIzsrG3cOnED8pGXIup1qeyAjK/B+pBIChrXEwO+crw0zQxVGvgS8zWEFujULxyuNw1DC281h18DCKUABChglcHo5cHolEL8PSP433ArfSCD0USC6LRD9olHD2NNNDFXY026wFgpQgAIUoAAFKEABCji/AEMVzr/HXCEFKEABClCAAmYWkG4OiV//oDosOPvl8+QDCOrWBNe/2qaO++B1t4CLmyuiNk7A8E3lce32BafiYajCqbaTizEg0LlJKXR5thT8GKzgO0IBClCAAhSgAAUoQAEKUIACFKAABShgQIChCr4aFKAABShAAQpQwAQBFahYugPXF20z4SnHvTX0rXZwLxWEhKkrkH7xiuMuxIKVh3/QE3u81mH54UEWnMX6QzNUYX1zzmgbgY7PhKFb03AGK2zDz1kpQAEKUIACFKAABShAAQpQgAIUoIDdCzBUYfdbxAIpQAEKUIACFLAXgaIWqLAXd3uvo0SrunBpXw0jtlew91JNqo+hCpO4eLODCzBY4eAbyPIpQAEKUIACFKAABShAAQpQgAIUoIAFBRiqsCAuh6YABShAAQpQwHkEstPSkfj1ziJx5Ifz7Jp1VlIsoiQiPh+APus9rTOhlWZhqMJK0JzGbgR4FIjdbAULoQAFKEABClCAAhSgAAUoQAEKUIACdiXAUIVdbQeLoQAFKEABClDAHgWyU9OR+M2PuD7/e9c5QNcAACAASURBVHssjzXZgUDkomFYdH4w9p6dbwfVmKcEhirM48hRHEugW7NwvNIoFCV83B2rcFZLAQpQgAIUoAAFKEABClCAAhSgAAUoYDEBhiosRsuBKUABClCAAhRwBoHslDTcWLsX1+ZscoblcA0WEijZvyX+qZuCaTufttAM1h+WoQrrm3NG+xDo1aI0XmwQAn8GK+xjQ1gFBShAAQpQgAIUoAAFKEABClCAAhSwsQBDFTbeAE5PAQpQgAIUoID9Cly+lYYSv/6FuPGL7bdIVmYXAl61KiJoRFu8tjnQLuoxRxEMVZhDkWM4qsCANhF4/vGSDFY46gaybgpQgAIUoAAFKEABClCAAhSgAAUoYEYBhirMiMmhKEABClCAAhRwHoEbaZn4M/EOqvh74vbEJbi197jzLI4rsYhA1MYJGLetOi4n/WmR8a09KEMV1hbnfPYm8FaHSDxTO5BHgdjbxrAeClCAAhSgAAUoQAEKUIACFKAABShgZQGGKqwMzukoQAEKUIACFLB/gaT0TGy6kIh2W0+gX9VSeL9OJG5PW4mkLQftv3hWaDOB8Mndsb/EViw52MdmNZhzYoYqzKnJsRxVYMKrUXismj/8vN0cdQmsmwIUoAAFKEABClCAAhSgAAUoQAEKUKCQAgxVFBKQj1OAAhSgAAUo4FwCtzOysDs2CU02/teZouv9ofj08Sgkf74BN9fsca4FczVmEyjxXB24da6Jt7ZGmW1MWw7EUIUt9Tm3PQl8PKACHqrgB29PV3sqi7VQgAIUoAAFKEABClCAAhSgAAUoQAEKWEmAoQorQXMaClCAAhSgAAXsXyAjOxuHrtxCndVH7ym2XUwwFjWsiKQFW3B98Xb7XwwrtLqAe1ggyswdjD5rPaw+tyUmZKjCEqoc01EF5r9VCfeX9UYxdxdHXQLrpgAFKEABClCAAhSgAAUoQAEKUIACFCigAEMVBYTjYxSgAAUoQAEKOJ/AyZspqLXqCG6mZepdXItygVjbpBJuLN+Fa19sdD4ArqjQAmUXvIkVsaOx89RnhR7L1gMwVGHrHeD89iTg4+WGr0ZURmRocXsqi7VQgAIUMEpgzan1WHtqAw7E/YqLyZfUM2V8I1A7rBZaxTTH8zEtjBqHN1GAAhSgAAUoQAEKUIACFCiqAgxVFNWd57opQAEKUIACFLhL4EpKBuqsPoIzSal5yjwd4Y9vn62E1I37ceXjNVSkwF0CQa8+i4Sn3TD1hyccXoahCoffQi7AzAKlSxbHguGVEOjrbuaRORwFKEABywgcjD+M4T+Nxv7YA3lOUKdUbUx6bDxqhj5kmUI4KgUoQAEKUIACFKAABShAAQcXYKjCwTeQ5VOAAhSgAAUoUHiBtKxsPL72GH5JSDZqsHphfviuWWW47DqC+Pe+NuoZ3lQ0BLwejEbJMS+h/2Z/h18wQxUOv4VcgAUEqpT3wZdv3s9jQCxgyyEpQAHzCmw6uxkdNnUxadAlTeejafkmJj3DmylAAQpQgAIUoAAFKEABChQFAYYqisIuc40UoAAFKEABChgUkEBFm+//wrfnr5uk9FCwD7Y8Vxlev55A3NtfmfQsb3ZugagN4/Huj3Vx/vqvDr1QhiocevtYvAUFHq/ujyl9YlDMzcWCs3BoClCAAgUXkA4VT69sWqABtrXdxI4VBZLjQxSgAAUoQAEKUIACFKCAMwswVOHMu8u1UYACFKAABSiQp8DN9Ey8sfcs5vwZXyCp+/w9se25Kgg+eRGX3/yiQGPwIecTCHunM34L34cFv3Rz6MUxVOHQ28fiLSzw/OMlMeiFMvDxdLPwTByeAhSggOkCTVa3yPfID0OjylEgm1uvN31SPkEBClCAAhSgAAUoQAEKUMCJBRiqcOLN5dIoQAEKUIACFDAscD01A9OPXsY7By8WiqmMjwe2N6+CiH8SEPvap4Uaiw87h4Bfk1rw6PEohn4f6dALYqjCobePxVtBoPtz4Xi5URj8vBmssAI3p6AABYwUWHNqPbp+39PIu/XfNu+Z2Xg+poXBMe7cuYMRI0aov3/33Xfh5eWl/vf169fRvXt3PPLIIxg6dGjO8xcuXMDUqVOxZcsW9WeNGzdWfx8REZFzT0pKCubPn4/Zs2dD/vezzz6LYcOGISwsTN2zYsUKfPLJJ5g7dy4qVKiQ89zkyZPx888/Y86cOQgMDFR/funSJXz66afYtm0bEhISEBISgnbt2qFr164ICAgwWOfJkyfRrVs3DBgwAC+88IIat0OHDliyZIlak1yZmZlqzVKr/Llcco+hq1evXmqt2dnZOHr0KD788EPs3bsXPj4+aNOmDfr3769q0i6tBlmD7iVe2voNeeR+xtB+6K5TnjFUX+/evVGyZMk83yd5VtY0c+ZMHDhwQO/ajBlft155Zs2aNRg5ciTGjRunali2bBk++ugjLFq0CAsXLkRQUBD69Omj9svDwyOnzsTERMybNw9r166FvH/+/v5o2rQp+vbtq947bW/z2rcePXrofZ937NgBcXn11Vdz3nOt9sOHD+sdMvc7lJaWhvXr1+Ozzz7DmTNnEBUVpdbQokWLu9YgPwdLly7F4sWLc+7r168fWrZsCTc3N73vZ54bxb+kAAUoQAEKUIACFCiUAEMVheLjwxSgAAUoQAEKOKKAdKhYe/YaOu04aZbyg4q7Y0fzKohOvIn43h+ZZUwO4rgCbsElEPnVUPReU8xxFwGAoQqH3j4WbyWBd7pF4ckH/dmxwkrenIYCFMhfoOv3vbDm1Lr8b8zjjudjWmLeM7MM3mFKqOLvv/9WH4zl43HuSz4kz5o1CzExMSqoICGI6dOn33VPkyZNVBjD29vb6FDF+fPn0bNnT8i8utcrr7yCUaNGITk5We/HcmNCFYcOHVIf02/cuGFSqGLPnj0qQCHP5b7q1q2rQgLBwcHqj20VqpAAyptvvnlPfRImkX0JDQ01+D6sXr0ab731FjIyMu66p3Xr1njnnXfU/hkzvm6oQvZSQi7y7rz33ntqbAkY1KhRQwUqcl8ShJH/SNhAAhWvv/46fvzxx3tqfuKJJ/Dxxx/j+PHj+YZh9IUqco+tBWZkEmNDFRKomDZtmgoP6V651yA/Y2PHjsXKlSvvus3d3R0TJ05E27ZtsX///ntCP4X6wefDFKAABShAAQpQgAJ5CjBUwReEAhSgAAUoQIEiJZCRnY1f4pNRb+0xs67b081VBSuqpKTgSvcPzDo2B3M8gTLz3sDaq5Ow9cQ0xyv+/ytmqMJht46FW1lg3rBKqBrlA1cXK0/M6ShAAQroEaj+VW1cTL63y4EpWGV8I3C04wGDjxgbqrh9+zaGDBmCY8eOqU4D8kFbroMHD2L48OFo2LCh6kbxzz//qJCDhCikk4Crq6vqyCC/3Z9fZwbdThXSwUC6QciH6/r166ux5EP4mDFjVAcL6Wghl76OGvmFKrR1S7BCuh/k7j4gY+rrACF/HhcXB/kAL7WMHj0aDz74oAqSbN26VXVhGDx4MCTwkXuMKVOm5HTHkD/X7Uxhzk4V4iOBj9jYWBVeqFmzJuTj//Lly9UH/Ndee03ti4vLvf+HLq9nZW++/PJL3H///UaNL2Np+yIBj6+++gobNmxQHUqkY4msWUIxEsiZMGGCqlP2VN4tCUnIu1KpUiXs2rVL1Sv3SgcLCVpI1wcJr3z77bf3dDsxtG/6On1IDR988AHk3ZY90zqyaPe+9NJLak7t0u12Iu9+ly5d0KBBA9XtRdYl74d0P5EOGNIBRdaV132yZgllSHBIt5OKKT/nvJcCFKAABShAAQpQwDQBhipM8+LdFKAABShAAQo4uMClW2l4cOVvuJpy929SmWtZW5+rgloumbjWebK5huQ4DigQ2LkxEpv64L3tdR2w+n9LZqjCYbeOhVtZwN/HHcvGVEFIgGN3p7EyG6ejAAUsJBD4WbhZRr7e57LBcYwNVUiHAek0IB+4c39oloHl47R0HZCP7lqXBm1C+aAvH8i//vpr9d/yEd2U4z/k2AjpCCHzS6Bj9+7dqmuBdMWQUIUcEyEf7x9++GEV6tDCAvmFKqTbxPvvv4/27durMISxoQo5EkM+pMtatWNEZK1Sp3ygl44MEmaQjg5aDcaEKqQ7hHZJB4Pq1aurbg1amMTY4z/kyIpOnTqpD/vNmzfPGVP2QcIop0+fVh/xcx9Tot1k6NncL4+x44uHFqqQsIAEPTp37gzpeKG9M7Jm6XDSqFGjnCmOHDminpOgjnav/OWtW7dU7X/99Zc6nkRCC+IkwYUqVarkPG9sqEKOkhk4cKAK/6xbt+6uY26MDVVIR5ZVq1ap9zoy8r+jArWuHM2aNVMhG0P35XbVd4SJhErkZ073KBGz/EuBg1CAAhSgAAUoQIEiLsBQRRF/Abh8ClCAAhSgQFESyMzOxqNrjuFAQrJFl732mftR368Yrr800aLzcHD7FfCsWg4hEzqi/yY/+y0yn8oYqnDYrWPhNhCoUs4b896qBDe2q7CBPqekAAVyC1gzVCEflvVd2rEI+j765r4/IiLirq4BWlhDxvXx8cH48ePRsmVLFXqQUEXuEEHucR566CEVlggMDFQdBKS7wjfffHPPcRTafPLf0iXg6NGjkPCCPC9zy0d36XogXRIkBJK7y4B8hJc/r1evnuq8oK9DgKGP83nVLuvIXX9BQxWah4QGpEuHfJzP70gKCXJo65Qwhm7YQMaUP1u/fn2Or+5+i9Ebb7yBefPmoWLFinrfB7nHmPHlYQlHSAjDy8tLhSSk84N0mpDLULBGW+djjz2mAgnSBeTzzz/HzJkzkZqaek9NxoZhcodStM4ZEqyRd2fQoEEFClVI945Tp06pbiryjmuXBECkdgn+SPcLue/ixYs5YRt9sHn9fEm98nOor7sI/41JAQpQgAIUoAAFKFAwAYYqCubGpyhAAQpQgAIUcDCB5PRMdN91Cl+fumqVyhc1rIhmwV640el9ZKWkWWVOTmJfAuXXjsMHPzfCySu77aswI6thqMJIKN5Ggf8XaFw7EGM6lYdXcVeaUIACFLCZgDWP/7BkqEIA5biQqVOnqk4WxoQqpJOCdDHQjv548skn1Yf+8uXLq3DAxo0bc0Ic8r/lw3hGxr3d63KHDbTwxNWrVyFHi8gREtL9wB5CFXIshnY8inR5kLrkg7x0QJCuE3LkhRZS0PdC2muook6dOqpjhgQxpFPGU089pco3NlSh7W2NGjXUETPSvUHegZ9++kkdCVKQUIWEO6Qe6WxSuXLle46PMbZThSVCFbnXI0eJSDAoPj5edRcJCgqy2b+LODEFKEABClCAAhRwNgGGKpxtR7keClCAAhSgAAXuEbiWmoFpRy5jwqGLVtX5/PFovFimBJL6fISM+ESrzs3JbC8QNvYV/B55BF/+/LLtiylABQxVFACNjxR5gVebheOVxmHw8/73t2p5UYACFLC2QNfve2HNKf0dJIyt5fmYlpj3zCyDtxt7/IfWdUE+jOc+riG/OrKysrBz50511IIct9G0aVOjjv/w9PRUXQRKlCihPsZrHQ6ke8WQIUPUUSBaCEG6GUgoRI7fkGMdateuDel0IOEL3U4V06dPx9KlS/HKK6+oDhC5O1jkPs7DUKcKrVODdNN44IEH8ly+KZ0qcocqtEHlo73MJ3PJpR2nIWEL7dKt09jjOax5/IfsgQRkvv32WxUOCA8PV++AhCK++OILFbjRLu34DwkTyLsiBn///bfaW3kX5JL9lndJjmAxNVRRq1YtyLt17do19V5JVwldV2NDFZY4/kN3PYbCJ/n93PHvKUABClCAAhSgAAXyFmCogm8IBShAAQpQgAJOLSAdKjZfTMT/tpywyTonPxKJHhVKIvmNz5F2yvDZ1DYpjpNaVMD36Yfg3etJvLG1tEXnsdTgDFVYSpbjOrvA1D4xqFu1BIoXY8cKZ99rro8C9iiw5tR6dP2+Z6FKm/fMbDwf08LgGMaGKrQww4kTJzBp0iTUrFkTrq6uiI2NVccanDt3Tn04P378uDpCQrorNG7cWM27efNmddyHfChv3bq1SaGKS5cuqQ/qZcuWRWJiovooLx/Tw8LC7jpuRHeBumEDLTwhH9XlN/7lqBA/Pz+TQxXSPUCOYvDw8FBrjI6OVlNLZwkJgZQsWVJ15PD29oYcL9G1a1csXLhQHS+hXbofynX/WYIocqyEmOl2qpBx8gpViFH//v1z9kX2KS0tDcuXL1dHqXTu3Fl1aNBCKrnd9D0rXTP27dunwikSRJGuHsaMf/PmzbvCCufPn0fPnj3V8x07dlRHusj6ZD/k/ZHuE2fPnlV/JoEHCczI2iVUsWHDBnz22WeQY1vkfV29erVaixwHYmqoQp6XS/a/atWqOceq5HaVd1yCFtLNQo5U0S7dAM7BgwfRpUsXNGjQQO29vJPyfsh78d133+UERvTdJz9PEvqRo03k/ZC15O6YIu7ysyXH5rBTRaH+FciHKUABClCAAhSggF4Bhir4YlCAAhSgAAUo4NQCfyXeQdUVvyEzO9tm6xxVswyGVC2F22Pm487hUzargxNbV8DN3weRX49E71WO+RvrDFVY933hbM4j4Orqgm/GVUVkaHHnWRRXQgEKOJRAk9UtsD/2QIFqrlOqNja3Xp/ns8aGKmQQ+ajcp08f3Lhx464x3d3d1Ufutm3bqg/i0pVi7969d90TFRWlQhcxMTFGhSoCAwPVER1jx47VW790O5g3b546EkTfZShU4ePjoz5k16tXTz1maqcKeUY+6svHf93jRvz9/TFjxoycIyWka4TYLF68WHXP0C59oQoZT/eSZ+X4E+mooXVPyC9UIWPIB/3BgwerD/W5LwklSHcFCagYugw9K84SaJGggzHj69YrIYHc3Sp2796tgg3333+/Cp9oV+53ycXFBbt27UKPHj30Hu0iz3z11Vc5eyn/bKjDiFaP7Em/fv3UOyrBktx1SohCwhHaUTgSjpEQkHbpvisSVpGAkYQidK9OnTph+PDhKnyT133t27dXHTMOHTqkQhX6Lgm0SJBHPHhRgAIUoAAFKEABCphHgKEK8zhyFApQgAIUoAAF7FAgLSsbtVYdwbFrt21e3RsPlMbYmhG4PWkZbu0+ZvN6WIB1BCJmDcSm2zOw6Y93rTOhGWdhqMKMmByqyAl0bByGAc+WgKvvv23HeVGAAhSwpsDB+MN4emXTAk25re0m1Ax9KM9nTQlVyEDSiWLmzJnYsWOHOoZBwgLykbpu3bo5H32lu4R0GNiyZYu6R/5OjuyoVq2aqsXQkQa5j7uQUEVKSor6bX75mC9BDnleuhxIF4hBgwZBjvKQIyL0XYZCFdpHbPnYLVdBQhUSEJDQiDgcOHBAfZyXbgXiIMEF7UO9HFHyv//9DyNHjlQ1a5cxoQoJoch4LVu2vOfjf16dKmQOqe/XX39VgQypT4Ikbdq0Qe/evVUnjbwu3bXJs2Lct29fREREqEeNGV9fCCR3two5gkMCKHLsiXSikGBCpUqVVBikfv36qguKXLmPdrl8+TLEpV27dspZ654htWlXfqEKOe5DC4fIM4ZCFQ0bNlRBodDQ0Jyx9b0rEpiQ/ZSAz5kzZ1R9Ejxq0aKFClRol7zLcuyMBGy0+15++WXI+ygW2ti59yYkJER1OpHuInIPLwpQgAIUoAAFKEAB8wkwVGE+S45EAQpQgAIUoIAdCdxMy0SvH09j2akrdlNVnyphmPpIOdz6eDWSvivYbw/azWJYiFECAR0a4naLEIzfUdOo++3pJoYq7Gk3WIsjCbzVIRL/ezwINzctg2/DVnD19nWk8lkrBSjgJAKbzm5Gh01dTFrNkqbz0bR8E5Oe4c0UsJaAoWCNtebnPBSgAAUoQAEKUIACRVuAoYqivf9cPQUoQAEKUMApBa6mZGDWH3EY+ct5u1tf5/tCMKt+NJJnb8SNVbvtrj4WZF6B4veXQdj7XdFvo+N9VGWowrzvAkcrGgILhlXE/f4piBvdDSmH9yK4zxiUaN2VHSuKxvZzlRSwOwHpWDH8p9H5HgUiR35Memx8vh0q7G6BLKhICTBUUaS2m4ulAAUoQAEKUIACdifAUIXdbQkLogAFKEABClCgMAJpmVnYG5+Mp9b/XphhLPrsC9HBWPp0RdxctA3XF2616Fwc3PYC5VaNwYzDrXE89nvbF2NCBQxVmIDFW4u8QPlwT8ztVxru548hfmRXZN68nmMS8flGeD7wSJE3IgAFKGA7gTWn1mPtqQ04EPcrLiZfUoWU8Y1A7bBaaBXTHM/HtLBdcZyZAkYKMFRhJBRvowAFKEABClCAAhSwiABDFRZh5aAUoAAFKEABCthK4HpqBqqt+A3/3E6zVQlGzftcZCDWNbkfSSt34+qsb416hjc5pkDoyPY4UeFvzNr7gkMtgKEKh9ouFmtDgQ6NwjCwWQCSVn6Bq59PuKcS95KlUHbJXnarsOEecWoKUIACFHB8AYYqHH8PuQIKUIACFKAABSjgyAIMVTjy7rF2ClCAAhSgAAXuEkhOz0T7bX9jw/n/fkPYnokalPbHxqaVkL75ABKmrbLnUllbIQR8nqgO39caY/D3YYUYxfqPMlRhfXPO6HgC7/WMxtMP+iL+nb5I3mr43+PejzVBqfFz4OLp7XiLZMUUoAAFKEABClCAAhSgAAUoQAEKUKCICzBUUcRfAC6fAhSgAAUo4CwCV1IyMPP3WLz96wWHWtIjob7Y3KwK3HYfRfykZQ5VO4s1TsDVxxPlV4/FgDW+SMu4bdxDdnAXQxV2sAkswa4FVo+OQVjWVcSN7Iy0U3/kW2tQ92Hwf7E3O1bkK8UbKEABClCAAhSgAAUoQAEKUIACFKCAfQkwVGFf+8FqKEABClCAAhQogEB6Vjb2xiXhyfW/F+Bp2z/yQJA3tjxXBT6HTyJuzALbF8QKzC4Q8Wl/bE2fh3W/jzH72JYakKEKS8lyXEcXqFulBKZ0CkHGwR8QN6Y7kJ1t9JIiZm2CZ/U6Rt/PGylAAQpQgAIUoAAFKEABClCAAhSgAAVsL8BQhe33gBVQgAIUoAAFKFBIgVsZWai24jDOJqUWciTbPV6hhCe2Na+C0FOX8M+Q2bYrhDNbRCDgxSeR2qYs3t5e3SLjW2JQhiosocoxHV3gtTYR6NggENdmTUDi0k9NXo57eFlELt4LF08vk5/lAxSgAAUoQAEKUIACFKAABShAAQpQgAK2EWCowjbunJUCFKAABShAATMJXE/NQL/dZ7D01BUzjWi7YUp7e2B78yooG3sFsQNm2q4Qzmx2AY/ocIR/2AN9N/qYfWxLDchQhaVkOa6jCnw26D7UjMhC/JjuuP3z9gIvw7dxG4QM/RCuPn4FHoMPUoACFKAABShAAQpQgAIUoAAFKEABClhPgKEK61lzJgpQgAIUoAAFzCxwLTUDy05dUaEKZ7kCPNyxo3kVxNxIQkLv6c6yLK4DQLkVozD7eEccvrTGITwYqnCIbWKRVhAIKuGOZUMi4X3lNOJGdEFGwj+FnjXkremQcIWrl+MErQq9aA5AAQpQgAIUoAAFKEABClCAAhSgAAUcVIChCgfdOJZNAQpQgAIUoABw6mYKKiw75HQUHq4uKlhRNT0VV7t94HTrK6oLCnmjLc48EIuZP7V0CAKGKhxim1ikhQVaPVYSb7UOxO3NX+PKh2+ZdbZyKw/BPTzSrGNyMApQgAIUoAAFKEABClCAAhSgAAUoQAHzCzBUYX5TjkgBClCAAhSggBUEUjKz0GTjH9h1+aYVZrPNFN83q4za7tm43vF92xTAWc0q4FOvCkq80Qyvbw4x67iWGoyhCkvJclxHERjbuTxa1AtG/LuvIWnDYrOX7flQXZSevhIuHsXNPjYHpAAFKEABClCAAhSgAAUoQAEKUIACFDCfAEMV5rPkSBSgAAUoQAEKWEkg4U46Zvwei3cOXrTSjLabZlXj+/FUiWK4/tJE2xXBmc0i4OJRDFHfjseQdaFISk0wy5iWHIShCkvqcmx7F1g2vALKeSYhblRXpB4/aLFyA7u+iYCX+sDVz99ic3BgClCAAhSgAAUoQAEKUIACFKAABShAgcIJMFRROD8+TQEKUIACFKCAlQWys4EDV5JRZ/VRK89su+kWPFUBzUN9cLPLZGTdSrFdIZy50AKlp/fGTvcVWHVkaKHHsvQADFVYWpjj26NA1fI++LRnGPDXAcSN6obslNsWL7PM/B0oft8DFp+HE1CAAhSgAAUoQAEKUIACFKAABShAAQoUTIChioK58SkKUIACFKAABWwkkJUN1Fx1BL9dvWWjCmwz7YzHotAh0h9J/T5BxuVrtimCsxZawL/N48h8qQJGb61c6LEsPQBDFZYW5vj2JvBqs1Lo1SQQiQun4/r8D6xWnkfFaig7fwfg4mq1OTkRBShQtAROLz+N0ytPI35fPJLPJ6vF+0b6IvTRUES3jUb0i9FFC4SrpQAFKEABClCAAhSgAAUoYKIAQxUmgvF2ClCAAhSgAAVsJxB/Jx1TfvsHU4/8Y7sibDjzu3Ui0adiSdwa+gVSTzj/0Sc2pLbY1B6RoSg9oy/6bPCy2BzmGpihCnNJchxHEJjWrwIeu88D8W/3wq1d31q95IAO/RHQ6XW4lQi0+tyckAIUcF6BhF8SsOf1PYjbE5fnIsPqhaHe9HoIeTjEeTG4MgpQgAIUoAAFKEABClCAAoUQYKiiEHh8lAIUoAAFKEAB6wlkZmdjX3wyHl97zHqT2uFMI2pEYGj1cNweuxB3Dv5thxWypPwEIr8egQUnemP/haX53WrTv2eowqb8nNxKAu6uwJrR0Qi8fRlxIzsj/cJpK8187zQRX3wPz6q1bDY/J6YABZxL4Ny6c9jcarNJi2qytgnKtSxn0jO8mQIUoAAFKEABClCAAhSgQFEQYKiiKOwy10gBClCAAhRwAgE59uOhlb/h6DXLn29v9cwPJQAAIABJREFU71yvVw/H+FplcGvyctzaecTey2V9OgIlB7bGhdqJ+PjHZ+3ahqEKu94eFmcGgadrBmL8S8FI+WkjEib0N8OIhRvCI6YKyi7cyWNACsfIpylAAQDSoWJ1ndUFsmi9vzU7VhRIjg9RgAIUoAAFKEABClCAAs4swFCFM+8u10YBClCAAhRwEgE59uPDo5fx/uFLTrKiwi+jZ+UwTK9bHrc+WYObG/cXfkCOYDUB7zr3I2BoKwz8PthqcxZkIoYqCqLGZxxFYGj7SLxQPxBXp4/AjZVf2k3ZAa+8hsBXXoMrjwGxmz1hIRRwRIG1j63N98gPQ+uSo0Ba/dTKEZfNmilAAQpQgAIUoAAFKEABClhMgKEKi9FyYApQgAIUoAAFzCVw8Mot1FrFjgy6nh0rhmDOkzFInrMJiSt2mYub41hawNUVURsnYOTmGFy9ddbSsxV4fIYqCkzHB+1cYN6b96FyUAriR7+KO4d+srtqyy7YCY+K1eyuLhZEAQo4hsDp5aextd3WQhXb6OtGiH4x2uAYd+7cwYgRI9Tfv/vuu/Dy8sKePXswePBgtGnTBkOHDkV2djb27t2L2bNnY//+/UhNTUW1atXQo0cPNG3aFG5ubjBmHN0irl+/ju7du+ORRx5R82jXyZMn0a1bNwwYMAAvvPCC+mOp4ejRo/jwww9VLT4+Pqq+/v37IyAgwOD6tDkOHz6s954lS5ao+eVKS0vD+vXr8dlnn+HMmTOIiopCnz590KJFC3h4eOQ8v2LFCrz11lt6x2vZsqVy/OWXX/D6669jzpw5qFmzZs69cXFx6NWrF/73v/+hYsWK6NChA3LXIDfK+J988gnmzp2LChUqqGcvXbqETz/9FNu2bUNCQgJCQkLQrl07dO3a9a71T548GbNmzdJbm8yb2zmvFys/t4ceekitTewt8W7oe5+k3t9//129d7Jn2vuquw5Dzxp63y5cuICpU6diy5YtaqjGjRsrp4iIiHx/btatW6f3nvfeey/fd7d3794oWbLkPe+97LXuJbXI++Dn56feH6mxb9++cHFxUbdmZmbi/fffx8WLFzFy5Ei89tprRv1cyXObNm3C/Pnz1c+XXLVr10a/fv1Qt27dnPHz+/kz9n0JDAzM67Xj31GAAhSgAAUoQAGrCTBUYTVqTkQBClCAAhSgQEEE7mRmoeH649gXn1SQx53+mbZRwVjR6D4kLt6O6wu+d/r1OssCw6f2wF7vb/H14YF2uySGKux2a1hYAQUiwzwxb0BpFLtwHPEjuyDzxrUCjmTZxzyr1kbpmevg4lHcshNxdApQwCkFJFAhwYrCXBKokGCFoUv3A7QEJiSoIB/KtY/wGzduxKBBg5CRkXHXMO7u7urj/zPPPHNPqELfOLo1mBKqkKCH1HXjxo27hpEPvx999BGCg/V3DcvvY68WaJBAxbRp01RwRPeScIf8R8IjchkTqrh586bej9+7du1SIRYJJMhajAlVnD9/Hj179sTff/99T22vvPIKRo0ahWLFiqm/s3aoQt4TS7wb+oIRskfvvPMOli5dCi28IiEg3cuUUIWYSnBGQjS5LwnUSDglJiZG74+ONocxoQoJwrz55pv3vLsSDJk+fTpCQ0PVHFqYKK9QhdQl4Ynjx49jxowZOYGa3GGd5557zqiwkgQlZI1Tpky5Z43+/v5YsGABqlevrv4uv58/V1dXNaeh8JIWwmGoojD/NuezFKAABShAAQqYU4ChCnNqciwKUIACFKAABcwqkHAnHXP+iseI/efNOq6zDda0bADWPVsJt1bvwdXP1jvb8pxyPSVa1oXLy9UxYpv+/09Xe1g0QxX2sAuswVwCLzUMxaDmgUha9SWufvaOuYa12DhBvUfDv3UXuPoZ/k1qi03OgSlAAYcWWFJuCZLPJxdqDb6RvuhwroPBMXQ/QO/bt099uJaPrffddx9u376NIUOGIDExUX2wL1OmjOoaIR915WN08+bN1W/15zeOvgKMDVVoH4zlw+3o0aPx4IMPqt/M37p1q/qtfOmqIeECU+b4+eef7wo0HDx4EF26dEGDBg1U6CEsLAwyr3RD2LFjh/pNfq3jhIQqli1bpoIR2kdi3fV7enrigw8+UL/9L8GTEiVK3NVNQDojyN8ZE6pYtGiR6tAhoY/69etDHGQ/xowZozpY5K5D9ujy5ct3dXEw5Gzsi2UopGDJdyOvzidSt4RpCtupQqv/2LFjGDduHJ544glFIu/C8OHD0bBhQwwbNiwnTJPby5CJbpcV2ScJA8XGxkK6V8g7JOGQ5cuXY+LEiaqjhNZxQntWQg5a9xSZU7dziby78rMnnSskrCBX7rCOvLvGdIDRfq4kOCI/V9J1JCsrCzt37sTAgQPVn0mnGFN//gzZGPu+8T4KUIACFKAABShgDQGGKqyhzDkoQAEKUIACFCiQwLnkVJRfcrBAzxa1h54ML4GNTSsjc+uvSPhgZVFbvsOtt1jpYETMHog+6+z3N9EZqnC414oFGxCY1CMajWr4IX58XyR/7zj/fiy3+gjcwwy3EeeGU4ACFNAnMNvl3q4JBZHqmd3T4GO5P4DKkRbyoV6O9pAPvVpnBnlYQgzx8fGqW8KhQ4ewfft2yMfoTp06qU4J8qFYO0Ykr3FyF2JsqOLAgQMq8PDll1/e9bFZwh0SXJBODvLB2tvb+551GppDN1QhR2usWrVKfaiOjIzMGUfGlqNImjVrpsIbchkTqpAOCvJxXhw///xz9fH72rVrquOEBFFkPVoNX331FerVq5czp77jP2St0tlCOiqI++7du/Hjjz+qTgoSqpAP6XJZM1ShFWyJd0P3w7zMJe+XhHpkTyRYUthQhVjK3soeacfMaGuSPVi8eLF65/R1QTE2VCGdG+RnRGqVfdcu+XmRn7XTp0+r7igSaDA2VKEFNeSdkdq1nwP52ZTwjYwtoYqHH35YhUK0I0L0Hasj9aSnp6sgzp9//qneWQkriY2EKuQ9NfXnj6GKgvxbms9QgAIUoAAFKGBtAYYqrC3O+ShAAQpQgAIUMErgWmoGuu08hbVn7bM9u1GLsPJND4f44vtmleG+9zjiJy6x8uyczlSBsouGYen5Ifjp7FxTH7XK/QxVWIWZk1hYYNWoGJTCNcSN7IK0k79beDbzDu9TvylCR8+Eq6+/eQfmaBSggFMLWDNUoR1jIB9p+/XrB+m0oF3yMfaNN95QH/N1L+0YBvlz+eid1zi6z+Z3NIcEJeRjd17HbciYeR0tYGyoQsIIp06dUh+lfXx8ckq9deuWClNIeEE6cshlbKhC9+O3hCjkqAwJQVSpUiXnI3qNGjXUB2z5eC/BFTl2YcOGDSrgUaFCBdUtRLoafPPNN/ccwRIREZFzn9Rm7VCFpd4NfZ1P5JgX2R/p/CFXfqEKQ0dzaMfaaKEWQ/8S0bXNfZ+xoQqZQ46OkU4nsue5L/mz9evX53QaMTZUISEKCQHt379fWcixPLnDOlpt0glFul7Iz4f8mXRckY4cchSJFiKRzjTSiUZCFbqX5mTqzx9DFU79f5a4OApQgAIUoIDTCDBU4TRbyYVQgAIUoAAFnEfgZnomvj13HR2233sGsPOs0jIrqRroja3PVUaJI6cRO3q+ZSbhqGYRCO7XEpfrpWLazoZmGc/cgzBUYW5RjmdNgTqV/fBB51BkHt6FuNGvAllZ1pzebHOFjf8SPvWfhYvHfx8qzTY4B6IABZxSwNrHf0igQn57/rnnnsPLL7+sfsNdggGvv/46jhw5ov780UcfRenSpREUFKTCBtLVQT5uy6V1qtA3jr4NcvZQRe6P3xIIkDCF1k1AghvSUUCOWlm6dOk9PNoHfQlzyFEs2tEfTz75JCpWrIjy5curD/UbN260WajCku9G7g/z0m1Bup/I+yfdHrT3rKiGKuRlyd0FJTU19a6wjvy9vBcS4JHAhe6lhZWk44eEMZKTk5WrHE0SHh6ubpdglXa0D0MVTvl/XrgoClCAAhSgQJEXYKiiyL8CBKAABShAAQrYn0B6VjZilh3CheRU+yvOASqK8iuO7c2rotTZf/DP4FkOUHHRLNGrZgUEj3oBA74LsEsAhirscltYlBEC/VtHoHPDQFyb/S4Sl8ww4gn7vcU9tDQivzkEF3d3+y2SlVGAAnYlsLXdVpxefrpQNUW/GI1GXzcyOIbub5XLb7PLx2r5kF+1atWcbgoStmjU6L9x5KgAOTrhkUceuSdUIc/rjqOvAGOP/9B+219CCQ888IBJHsZ2qrDE8R9SqBz/0Lt3b0yYMEEdA6Id/aEtQoIJ0m1AghXSHaRp06bw8PDAtm3bVFhCwhUSIihRooQKvGhHskj3CukwIN1DtI4WMqY1O1VonRUs8W7kfi+l04K8T9OnT0fx4sWNDlWIR+7ghe67YKh+Y14wYztVWOL4D6nv5s2bqgOG/PzJu5A7rCN/L0eySKcOOR4nISEBtWvXxmOPPaaCOFqnCkM/V7t27UKPHj3w6quvqu4spv78sVOFMW8Q76EABShAAQpQwNYCDFXYegc4PwUoQAEKUIACdwnE3UnHlN/+wQdH/qFMIQRKeRVTwYrI+KuI6+/YHxULwWD3j0ZtnIBx2x/E5ZvH7a5WhirsbktYkBECn75+H2qXzUbcmB64vW+rEU/Y/y0B7fshoNPrcPMPsv9iWSEFKGBzAQlUSLCiMFej5Y0Q/UK0wSF0P4DKb71LZwrpkCAf88+cOaPCE9IlYODAgeqD/+nTp/H2229j79690D3+QyaSD9m642hhgNyFGBuqiIuLgxxFIHPL2NHR/65H6pAaS5YsialTp8Lb2/uedRobqpDf/O/SpQsaNGigxgwLC4PMK/N99913+OKLL/DEE08gKytLHakgRy9IyCMwMFDNaehDsnZ8iPy3dAaQYIXuMRC6RUtnAAla5A5VXLp0SX0gL1u2rOoeMnv2bHz55ZeqztzHhAwfPhyurq55hglMfZ/yCxBY4t3Q5jx+/LiylWMrZG+M+WBv6B7dd0ELppw4cQKTJk1SnRrELjY2FtLN4dy5cypcJMa6V34mEniQIza0I2C0MWUO6VCyfPlydaRL586dIZ045Odjz5496Nq1KxYuXKjCEtqV+32Q42C0SwIS8nfp6eno0KGDen/zurQQiVabdvzJ+PHj0a5dO/XooUOHMGrUKBXS0I7/MPXnz5g9MvUd5P0UoAAFKEABClDA3AIMVZhblONRgAIUoAAFKFAogePX76DqisOFGoMP/ytQopgbdjSvgorJyUjoOZ0sdihQ6v1XcSBgOxb/2tvuqmOowu62hAXlIRDg646vh0bC5+pZxI3sjIy4S07lVXbpPniUq+hUa+JiKEABywmsfWwt4vbEFWiCsHphaPVTqzyf1fcBVI4O0LpVREVFqY4Imzdv1juOfFCXD9ByVIjusQy5x5GuF7qXsaEKeW716tXqCAjd4wz8/f0xY8YM1KtXT299xoYq5EO3fFiXD9q6V6dOnSBhBfngLB+v5apVq5YKNgQE/NulLK8PyYsWLcLYsWPx+OOPq7CEdJ3I69L9iK49r+8ZOa5h3rx5qiOG+MjVunVr9cFeujrIpc/A0Id6fXMYWpsWSrDEu6HNKd0WtOCOl5eXWUMVslYJFvTp0wc3bty4a+nu7u7KsG3bturd1r2MDVXIcxLKkaNyJGiU+5JwjXRI8fX1Rffu3dUeyryLFy9WnSW0y9Bead1i5PgOeW+lo0del26oQgtLHD16VO9j0q1CAh+yflN+/hiqyHMb+JcUoAAFKEABCtiJAEMVdrIRLIMCFKAABShAAeB6agZe3v43Nl1IJIeZBNxdXbD9uSp4IDMNV7tONdOoHMZcAn7N6qBYl1oYtrW8uYY02zgMVZiNkgNZWKBF3WCMaBuE21u+wZWpb1p4NtsM7/3o0wh75wu4+vrbpgDOSgEKOJRAwi8JWF1ndYFqbr2/NUIeDsnzWX0fQOW363N3q5DfspeQxdatW9Vv1EvHgI4dO2LLli3YvXu36tgg3SJ0QxW64+h2qzAlVJGdna06Y8ycORMHDhzIqaNfv355dn4wNlQhSBKskA/YElKQDh0SKJEP7i1atFBdMrTf7Jcgx+jRo/H888/nfHDP60OydFuQLgLyn759++a7l7of0VNSUtSxDRLikI//1apVU/7SmWPQoEHqWAz5sC6hCglZSNeORx99NGceS4UqZALpoGGJd0Pz3Llzp+rIUaNGDbUeYz7YG9upQgOS/ZH3So4YkWMzJNAg71XdunX1BiryqkM3uCD3yrv766+/Ytq0aerd9fHxQZs2bdSxMPJzo+2PHOXyv//9DyNHjryr64qhUIXWBUXeD2PCOvpqkzklFCU/W/Jey/EzEiSRd00ctXFN+fkzZo/y/SHgDRSgAAUoQAEKUMDCAgxVWBiYw1OAAhSgAAUoYJxAUnomvj1/He23/W3cA7zLJIFNTSvjUQ8XXHtlkknP8WbLCriHBqDs3DfQe52HZScqwOgMVRQAjY9YXWBMp3Jo+VhJJEwaiJvrF1l9fmtOGDZhLnweawKX4p7WnJZzUYACDipwbt05bG6lv1OEoSU1WdsE5VqWc9AVO1fZ8rFejk4xppuAtVYu4QwJY7z22ms5R5hYa27OYx4B6TQhHS4kCGFMWMc8s3IUClCAAhSgAAUo4BwCDFU4xz5yFRSgAAUoQAGHF8gGUHHZIZy6meLwa7HXBaxodB+eDiiO6+0m2GuJRbKusguG4JvYt/HDqZl2tX6GKuxqO1iMHoElwysgyisZ8aO6IeX3A05vVCyiPCJX/Or06+QCKUAB8wlIx4o9r+/J9ygQOfKj3vR6+XaoMF9lHEmfgPxmv/wnISFBdfCQozikg4R0l7CH68cff1TdOF5++WXV9YOX4whINw35z9y5c1VQR/67UqVKjrMAVkoBClCAAhSgAAXsQIChCjvYBJZAAQpQgAIUKOoC8XfS8fkfcRh74EJRp7D4+uc9GYOWpXxxs9tUZN28bfH5OEH+AkHdmuBK42KYsqN+/jdb8Q6GKqyIzalMEqhczhuf9SoF178PIm5kV2TduWXS8458c1D3YSjRtjvc/IMceRmsnQIUsLLA6eWncXrlacTvi0fy+WQ1u2+kL0IfDUV022hEvxht5Yo4nT4B7UiHw4cPw93dXR390KxZM2JRoNACkydPxqxZs9Q47du3x5gxY9TxNLwoQAEKUIACFKAABYwXYKjCeCveSQEKUIACFKCAhQQkVBG+6FdkZUu/Cl6WFvioXhQ6lg9A8oCZSL+YYOnpOH4+Ap4PRCFkbHv03+xvV1YMVdjVdrCY/xfo1rQUejcJROKij3F93pSi5+LiivIb/oBbYMmit3aumAIUoICTC6SmpmLChAlYuXIlhgwZgs6dO7MjhJPvubWWt2HDBgwdOhRPP/003n77bQQHB1tras5DAQpQgAIUoAAFnEaAoQqn2UouhAIUoAAFKOCYAnF30jHyl/P48s94x1yAg1Y9vnZZ9K8UiltvzUHqH+cddBXOU3b59e/g/d2P4+z1X+xmUQxV2M1WsJD/F/iwXwXUv7844sb1wq0fNhRZlxItXkFQn9FwC2Cwosi+BFw4BShAAQpQgAIUoAAFKEABClCAAlYVYKjCqtycjAIUoAAFKEABXYHDV2+hxsojhLGBwFsPRWD4g6Vxa9xXuPPLXzaogFNqAmHvdMJv4fux4JeudoPCUIXdbEWRL8QVwNqxMQi6cxlxI7sg/fzJIm9SduFOeFSoVuQdCEABClCAAhSgAAUoQAEKUIACFKAABawhwFCFNZQ5BwUoQAEKUIACegWupWag446/sfF8IoVsJPBatXBMrF0Wt6cuR/KO32xUBaf1e6YWPHrWxdDvy9oNBkMVdrMVRbqQp2oEYOJLwUjbuxnx4/sWaYvci/eu2whhY2fBtUQATShAAQpQgAIUoAAFKEABClCAAhSgAAUsLMBQhYWBOTwFKEABClCAAvoF0rOysfXSDTTb9AeJbCzQvVIoPq4XhVsz1+Hmhn02rqZoTu8W5IfIRcPQe00xuwFgqMJutqLIFjKkXVm0eyIIVz8ehRvffFFkHQwtPPzD5fCq8xRcXN1oQwEKUIACFKAABShAAQpQgAIUoAAFKGBBAYYqLIjLoSlAAQpQgAIUMCyQnJ6JhhuO45eEZDLZgUCHCiUx/6kKSJq3GYnLfrCDiopeCWXmDsa6a5Ox5cQHdrF4hirsYhuKbBFfvnkfqgWnIm70q7hzcHeRdchr4cUr10DpGWvh6uVDHwpQgAIUoAAFKEABClCAAhSgAAUoQAELCjBUYUFcDk0BClCAAhSggH6BpPRMrDpzDV1+OEkiOxJoXT4Iq565H4lLd+Da3M12VFnRKCWwUyMkPueH97Y9ahcLZqjCLrahyBUREVIcCwdGwOPSn4gb2QWZ168UOQNTFhw6eiZ8n2oJFy9vUx7jvRSgAAUoQAEKUIACFKAABShAAQpQgAImCDBUYQIWb6UABShAAQpQwDwCcvRHtRWHceJGinkG5ChmE2hSJgDrn62EO+v24srMdWYblwPlL+BZJRKhEzuh3ya//G+2wh0MVVgBmVPcJfBigxAMbhGI5DULcHXmWOoYIVCsbAzKLt4DF3d3I+7mLRSgAAUo8H/s3Qd0VFW7BuA3vZNGgBASCKFGRJpIERAUqaKASBGpSq+CIL2oFKUjiAiCVMGCIlWaCFIUBAWRJggIpJIekpBy17f5JzdlkkySmclM8p617hIm5+z97WcP3H95Xr9NAQpQgAIUoAAFKEABClCAAgURYKiiIGp8hgIUoAAFKECBAgtEJiVjw9VQjD7xb4HH4IOGFWhWrhT2tquB1CPnEfrRV4adjKNnEqj03Uws+q0troUeLXIZhiqKfAtKVAEfvOmPF+u5IvT94YjZz7938rP5pcfMhUv77rB0ds3PY7yXAhSgAAUoQAEKUIACFKAABShAAQpQQEcBhip0hOJtFKAABShAAQroRyANgO/ms7gbl6SfATmKQQTql3bCjx0CYffr3wievdkgc3DQ7AJlpr+OvytexJrTvYqch6GKIt+CElPAN1MD4G0RgZAp/ZB47WKJWbe+Fmrt5Y2K310ALCz0NSTHoQAFKEABClCAAhSgAAUoQAEKUIACFMggwFAFvw4UoAAFKEABChhN4EFiMtZcDsHE07eMNicnKrhATTcHHOoQCNe/biJoyrqCD8QndRZwblUHjkOew7iD3jo/Y6gbGaowlCzH1Qg0qO6Cxf3KIOXP4wiZNhBpKcnEKaCA57AZcOn0BqxKuRdwBD5GAQpQgAIUoAAFKEABClCAAhSgAAUokJMAQxX8blCAAhSgAAUoYDSB5LQ0lN94FqEJj4w2JycqnEBFZzsc6RgI7ztBuDdmVeEG49N5CliWckTF7VMx7FsbpCI1z/sNeQNDFYbU5djDXvFBv1ZuiFgzD5GblxOkkAJWbqVR8YdLsLCyKuRIfJwCFCiOAttvhOObG+E4FRKL27GJaol+znZoVMYZXSt74rXKnsVx2VwTBShAAQpQgAIUoAAFKEABvQkwVKE3Sg5EAQpQgAIUoEBuAtKl4tO/gzH519t6h1rTPAADa5TJcdyYRykYfvwmNl4L1XpPNVd77G5XE1VK2Wf7+aG7UXhh9yX1eTtfNyxqXAnV3RzwMDkVO/59gKHHbkDG11w729RAwzLO6nP5eXG4vBxscKRDICqFRSB4OF9+GnpPfVaNwr6Hn2DP3+8beqpcx2eookj5i/XkK0ZXxdMVLRA84y3EnzhQrNdqzMV5DJmGUi/3gZWrhzGn5VwUoIAJC/wWGosxJ/7FieCYXKtsUtYFS5pUwtNezia8GpZGAQpQgAIUoAAFKEABClCg6AQYqig6e85MAQpQgAIUKFEC0qXCe+NZhBmgS0VeoYqopBQMO34DW66HaTV/qaI7ZIwyDjbZfq4JVbjYWOFwx0D1X/WN/OUmOvi547UATyy9cB/v/i8o0qtKaSxv6o/9dyLR6/C1YrW/TjZW+KljIKrHxSH0rcXFam2mthi3ni3xsFNZzD5St0hLY6iiSPmL5eSlHK2xfaIfnCNuIXhKXyQH/Vcs11lUi7Jy8/xftwrroiqB81KAAiYksPNWBF7efzlfFX3fpjo6VWQwK19ovJkCFKAABShAAQpQgAIUKBECDFWUiG3mIilAAQpQgAJFKxCRlIzVl4LTwwfGqmZ/+5poVd5VhSn6/nQ9x2knPFUeM+v7Qv7lc49DV7Xe162yJ1Y1q4zLkQ/R9PuL0Pz+j/A4tNr1uJPFwQ6BqOHmgD5HruPwvShjLdNo81haAIc7BOKptGQ86PeR0eYtaRPZVfNB2Q8HYvgepyJdOkMVRcpf7Cbv0MgDU7t64uHhbxH64bhitz5TWZDnsBlw6fQGrEq5m0pJrIMCFCgCAelQ0XDHhQLN/GvnJ9mxokByfIgCFKAABShAAQpQgAIUKM4CDFUU593l2ihAAQpQgAImIpAGoPymMwiKf2S0ij542g9v1/bGlciHeO3gVVyNSshx7o+b+qvjQxb+eR9Tf9N+PMkbVb2w4ll//BoSq44DkbDGhpZVIF0wnvjqPEbV8sbsBr7YdC0UI365abR1FsVEu9rWQBMHK0T0mlMU05eIOSt+Mx0r/+iKi0H7imy9DFUUGX2xm3jqGxXxSlNPhM5/G9E7NxS79ZnSgqw8y6DSzkuAhYUplcVaKEABIwtIADivIz9yKkmOAvnl5VpGrpjTUYACFKAABShAAQpQgAIUMG0BhipMe39YHQUoQAEKUMDsBaKTUvD5lRCMPfmv0dbSqIwLtjxfFR521pj06y18cik417mlo4X8C2T5l8/PlisFB2tLRCQmY8PV0PS6NUeEXI9OyNap4uX9V9TRIK621njlx8u4FPHQaGstqom2PV8VrT3sHwcrklOLqoxiO2+HbDH1AAAgAElEQVSZyT1wrdoNrDrRtcjWyFBFkdEXq4k3vVsFVZzjETylPxIu/las1maqiyk9+gO4dOgJS2dXUy2RdVGAAgYU2H4jHN0Pau+8puu0216ohtcqe+Z4+8OHDzF58mT18zlz5sDBwUH9OiIiAm+++SaeeeYZTJgwIf35O3fuYMGCBThw4ID6rHXr1urnPj4+6fckJCRg/fr1WL16NeTXbdu2xcSJE1G2bFl1z1dffYXly5fj888/R5UqVdKf+/DDD3H69GmsWbMG7u6Pu/TcvXsXK1euxKFDhxAaGgovLy90794d/fv3h5ubW451Xr9+HQMGDMDIkSPRrVs3NW6vXr2wZcsWtSa5UlJS1JqlVvlcLrknp2vw4MFqrWlpabhw4QIWLVqEkydPwsnJCV26dMGIESNUTZpLU4OsIeslXpr15+SR8Zmc9iPrOuWZnOobMmQISpcuneP6Nm3apCykLj8/v/T7Ll++rL4LYvXkk0+qX58/fz7959bW1mjcuDHGjx+PWrX+P8QTHx+PDRs2qDFl7+Rn48aNQ7NmzWCRITAo+/7pp59qrUtjntP6jxw5AlnXwIED1d7o+t3Sdl9MTAzeeecdXLp0KdN3U5f68uMu+yPfmxUrVuDMmTPZvj85rVXXP/O8jwIUoAAFKEABClAgbwGGKvI24h0UoAAFKEABChRC4FFqGqpvO4ebMYmFGCV/j37ybGUMqlkWe+9EoOO+vM+S/vPVp/CEu6P6D3sz/re9KWlp+OJqKAYe/QcuNlYqOOHnbIeRv9xEBz93vBbgiaUX7iMyKQXv1vHBqktBRj/iJH8y+r17TfMAdPF2Rsxbi5AcEavfwUv4aE7NnoTL6Bcx9scyRSbBUEWR0ReLiav5OmL1kHKw/OccgqcMQGp8TLFYlzkswtrbD37bfoOFtbU5lMsaKUABPQtIoEKCFYW5JFAhwYqcrvyEKq5du4ahQ4fi5s3Mndz8/f3VS/GAgAAVVJAQxJIlSzJN2aZNGxXGcHR01PnF9+3btzFo0CDIvFmv3r17Y+rUqYiNjdUa/tAlVHHu3Dn1Mj4qKipfoYoTJ06oAIU8l/GSYMHSpUvh6fk4xFJUoQoJoEg4IGt9EiaRfSlTRvv/JpXwhARRJGTTsWPH9KVJ2OLrr79We2xra5stVKG5sWHDhli2bJkKvkigYvr06dixY0cmIwlgzJs3D507d07/XJfQgragQWRkJMaMGYNjx45BE74oTKhiz549GDt2rAr/ZAz86FKfLEZXdzF59913kZycnMlGTGbPno3ExESt3+nC/D3AZylAAQpQgAIUoAAFMgswVMFvBAUoQAEKUIACBhNISEnF1uthGHD0H4PNkXVg6VLx5QtVUcrGSh3DseV6WK5zt67gii+eqwJ3O2tsuhaGxRfuqfvl+BDpThGWkIz+P13H3juRaOfrhkWNK6G6mwMeJqdix78PMOfcf/jy+cf/0nno8Rt4v4Efmnm7qN/LUSFv/vxPse5cIR79/N0RN+YTJN3KvSOI0b4ExWAiS0c7VPpuJkZ/54qE5KJ5Gc1QRTH4IhXREvq2KYdh7dwQteVjRKz9sIiqKNnTer27BM6tu8DSwalkQ3D1FCiBAhW3/I7bsYULM0uI+Favejnq6RqqkJfk0ong4sWLmDVrFpo3b67G/P333zFp0iS0atVKdaO4d++eeiEsIYphw4bB0tJSvaCWThB5dWbI2qlCXuZLN4jFixer7gYylrxIl5f10v1BOlrIpa2jRl6hCs26JVgh3TcydrCQMbV1gJDPg4OD1Qt8qWXatGl46qmnVJDk4MGDmDJlCt5++21I4CPjGB999FF6dwz5POuLf312qhAfCXwEBQWp8EK9evWQlJSE7du344MPPsCoUaPUvmTsFKH5cmhMJPgyc+ZM2NjYqHCE7HuFChXU/kZHR2fzfvTokRp//vz5qjNFnTp1IHv33nvvqU4hffv2hbOzc3pNt27dUgENTecS2ff79+/n2ilFW6hC3BYuXKhqFPPCdKqQThpiI3WkpqZmC1XkVZ+u7hJ0yWl/xGHt2rWoVq0aQxUl8O97LpkCFKAABShAAeMKMFRhXG/ORgEKUIACFChRAnHJqWjy3QX8+SDeaOue19APb9cuj1MhMWi+868CzyudKY6+9AQC3R0w59xdzP79P61jLWxUCQNrlMG883dRw81BtUpecSkId+OSMKN+BRy7H4NO+/PullHgQk3gwZn1fTG6ZhnET/4cCX8Z75gXE1i6QUsov2wYDmEDdl6cZtB5chqcoYoiYTf7SRcMC0CLmvYInjUUcUd2mv16zHUBtlWegM+nexmqMNcNZN0UKISAxeqThXj6/x9NG9Q4x3F0DVVIdwrpYiAv5OU4jYyXvNzevHmzeiGs6dKg+bm80JcwxbZt29Q/pauFrt0EZAw5KkFeRMv8Eug4fvy46kwgXTEkVKHpnPD000+rl/6asEBeoQrpNiEhgJ49e6owhK6hCjmuoV+/fmqtmmNENHXKC37priFhBgkmaGrQJVQhnQs0l3RzkGM2JJCgCZPoevyHHMvRp08fFVDI2G1C9kHCKDdu3FDHsmQ8piTjXu7atUsdzSK2vr6+6WuQIE3Lli21HreSdY/Lly+vTDXHq2iOlJF5NCZi1KRJEzV1QUIVEoIYPXq0Cu/s3Lkz/Zga+W5Jt5B169ahatWq6UvLGtjRFmzZvXu3OsZEvstZO1XkFarQ1f3ff//Vuj8Z90Cz1xmPWJHuH506dVKdW3I7wkUvf2FwEApQgAIUoAAFKFACBBiqKAGbzCVSgAIUoAAFikpg1+0IvKTD8Rv6rO9gh0A08y6F+efvYvqZO4UaOq+xpCvGluer4l5cEtrt/Ru/vFwLHnbW6HPkOn4LjcWvnZ+Es40Veh26hmNB0YWqxdQfnvBUeUyp44OHH2xG3Mm/Tb1cs6jPrVtzJL1aETMO/f8508YsnKEKY2oXj7l2Tg+AZ1Iwgif3xaNb2duuF49Vms8qys3fBMcmL8LCysp8imalFKBAoQWMGaqQF9PaLs2xCqdPn0avXr1yXJOPj0+mF9GasIaM6+TkpLoWyEthCT3IC+2MIYKMg0qXA3mh7+7urjoQSHcFOXoi61EJmvnkn3JcxYULFyDhBXle5j5y5IjqqCHHYEgIRFO/hCcCAwPV5/JSv3r16mpduoYqcqtd1pGx/oKGKjQeEq6QLh3t27dPDzNkfNGe0U1CCpp1Shhj/fr1ap0ZL/nshx9+SPfVtpkSCpHwzLhx49CuXTu1V9J9QvZEOktoe+GvGWfu3LmqBunaIN1DcqpV7tfUK7/Ob6hC9m7jxo2QYIzsvRzZIQEX6VQh+yyhkv79+6vOE/b29qqriRw9899//6WvPWOoQr6fcqyNhDTCwsJUqCS/oQqZVxf3q1evKtusoY+Me5GbsYRs5AiXnEIxhf5LhwNQgAIUoAAFKECBEiLAUEUJ2WgukwIUoAAFKGBsgYjEZHQ9cAVH7hkvTNCsXCkVcrC1tFDHbvxwKyLPZU+vVwGT6/rgXHgcXtz9N2IepahnNJ0qqrk54N3Tt/DxX0HZxvq4qT96V/VS4Y1lF+/jr2514GprpUIVh+9FZft9nsWY+Q0jnigH6RQSt+gbxB783cxXU/Tl2/qXg/fiwRi2x7FIimGookjYzXLS5k+5YW4vTySdPoCQWUPMcg3FsWiHes+i3Jz1sCzlXhyXxzVRgAI5CBjz+A9DhipkeXJciLzYlk4WuoQq5KWxHBGhOfqjRYsWqvNApUqVVGBgz5496S++5dfyYj1r8ELmzRg20IQnwsPD1fEU0tFAOjeYQqgi44t86c4hdUlIwM/PT3WdSEhIyDWooK9QhaajhZWVler8MWPGDPUCf+rUqZDPcnvhL8EGeeEvx4YYMlTRo0cPFWCQ+mrWrJnpqAwJdIwZM0Z1M8l6ZQy8ZAxVyNEtV65cUc6aTh2mEKrQBEVkHbL/W7duVd9nCblk7JLCv0ApQAEKUIACFKAABfIvwFBF/s34BAUoQAEKUIACOgicDYtDg2//1OFO/d0yoHoZLG1SCVejElBfx7nb+bph3XNV4G5nje/+fYBZZ++gjIMNptWrgBbepXA9KkEd3yFjZrxalXfFhpZVcDnyIV7YfUn96M9Xn8rWqcLeyhKvHbyqOleUhEv2YMWz/oj9ZBeivz9REpZs0DVW/GoqPrvUF+fufmvQebQNzlCF0cnNcsJxr1VAjxYeCF8+HVFfrTbLNRTnoiusOQC7wHrFeYlcGwUokEWg+8Gr2H4jvFAucpzdtheq5TiGrsd/aLouyBESL7zwgs41paam4ujRo6oLgBy3oel+kLUbgAyY8YgG6TAgXQhKlSqljq2QF/pySfeK8ePHq6NANC++5ZgJCYXI8RtyLESDBg3QtGlTFb7I2qlCXvrLy+nevXurDhAZO1hkfFGd9fgQzYI1HQmkc0Pt2rVzdchPp4q8PGQiCSpkfNEun2WtU9djKHLrdLB3714VjpBQh3T70Bz9IfNpO4ZEQiCXLl1S3R6ky0X37t217l1OWPnpVFG/fn3VfeLBgwfqexEXF5fNRTpTSEBCwhLS8eTVV19Vx8cEBQVl61QhHVOWLVsG6bJRt25drUfT6FKfru75Of4jr73W+Q8hb6QABShAAQpQgAIUyCbAUAW/FBSgAAUoQAEK6F0gLCEZI3+5iS//CdP72LkN+P7TfnjnqfLYdycSL++/rPXWNc0DMLBGGay9HKK6Wci1tkUA+lbzgpWFRaZnHianYt75u5j9+3/ZxpJ/0fx8eVeMyLDO9c9VgfxL6BWXgnA3Lgkz6lfAsfsxKpRRkq4eAaWxsWUVxHzxIyK2HClJS9f7Wr3e7oqbdYKx4vhLeh87rwEZqshLiD//bHw11PZ6hODpA/HwzM8EMUEB5xc6o/SYubDy8DLB6lgSBShgCAEJVEiwojCX/O9c+d+0OV26hio0YQY5vkBeQNerVw+WlpbqRbX81/O3bt1SnSXk5bocbyAvtVu3bq2m3b9/vzruQ17Od+7cWeuLa7lPW6hCXpBLWMLX11cdK7F69WqsXbtWHUWRsZtA1vVlDRtowhPyUt7Dw0MdFeLi4pLvUEVwcDDkSBRbW1u1xsqVK6uppbOEhEBKly6tOnI4Ojqq4ynkGIqsnQUydkmoUqVKNg8Jovzzzz/KLGunirxetIvRiBEj0vdF9km6T2zfvl0dpdK3b1/V4UETUtH2vZA1SoBD1iLHYWiO/pB78wpVvPLKK3j77bdVJxA58mXKlCkq1CAe8h2So1xkn1euXKm6l8hnkyZNUt8l8XRwcFAlZZ1H83v5vsol+/fEE09orUfbmjJ+tyRoIXsgY3h5eaFRo0Zq78Qk697oWp+u7jExMdn2R0Ipp06dUgEgCfv07NkzW1BE6ti2bRs7VRTmL0M+SwEKUIACFKAABTIIMFTBrwMFKEABClCAAnoXuBefBJ9NZ/U+bl4DagtMZH0mp3sWN66EPtW8VMeK1LQ03IlNwvK/7mPRn/ezTSuhATn649C9qEz/0jrQ3QEyznPlXWFlAfwaEquCG5ciHv+LvJJ0daroju/a1EDUtqN4sGZvSVq6Xtfq2DgQru90wJh9pfU6ri6DMVShi1LJvMfb0xYbx1SA3f0rCJ7SDykPQksmhJmsuuJ3F2BdpryZVMsyKUABfQg0/f4iTgTHFGioJmVd8MvLtXJ9VtdQhQwiwQTpRhAVFZVpTGtra/XCvmvXrqqDgHSlOHnyZKZ7/P39VegiICBAp1CFvPiWF/Ny/IS2y9vbG+vWrVNHgmi7cgpVODk5YdWqVWjSpIl6LL+dKuSZHTt2qMBD1uNGXF1d8fHHH6cfSSHdC8Rm8+bNqnuG5tIWqpDxsl7yrBx/Ih01tIUZ5H5tHTX27dungg2JiYmZhgwMDFRhBgmo5HZJ5w/pKiLhFTlqY+bMmepID7lyO/4jo60csaLteyBjSLBm9uzZ2L17t3LUfCbfITs7u0zzaEIkGecdPny4GjvjcSRZwyZZ16ctVCFz+/j4ZArnZNybc+fO6VyfzKere073yXdZQkMS9snp+JRmzZqpLiK5dRop0F8WfIgCFKAABShAAQqUMAGGKkrYhnO5FKAABShAAUMLRCQmY865u1jw5z1DT1Wg8RuVccFnzStjx78PMP3MnQKNwYd0E3jBxxW729ZEwp7TCFv2nW4P8a5MAhY21vDf/R7e2VUe0QlBRtVhqMKo3GYzWbcWXhjXyR2xP2xE+PJpZlN3SS7UrddwuL0+Clbuxg9nlWR3rp0CRSkgx8413HGhQCX82vlJPO3lnOuz+QlVyEDSiWLFihU4cuQI5OW7hAXkJXfjxo1h8b9OcdJdQl5iHzhwQN0jP5MjO2rVehzwyBoq0BSY9cV3QkKCOsJDXjRLkEOef+ONN1TXg7Fjx6qXy3KciLYrp1CFdAGQYyOk04RcBQlVSGcBCY2Iw5kzZ9TL/ZYtWyoHCS5oAgByRIl0aZBuDVKz5tIlVCEhFBmvU6dOuYYHtIUqpL6zZ8+qQIbUJ2GHLl26YMiQIar7hC6X7K+82JeQSEbjnEIVsjcSuHnxxRdV1wm5pHuDBF+kw4IcyyJrev3111UnBjnCQxwk2CABGenuIR0jNFdOnSrkuA/5PkgHD7lyCptkXWNOoQrpDiGdRzTfXW2hCl3qk/l0dc/6/ZH9EeNhw4apkIc2YwmbSOcXOZJF7uFFAQpQgAIUoAAFKFA4AYYqCufHpylAAQpQgAIUyCKQkpYGjy9+Q3RSiknazG3ohw5+7hhz4l8cvpf5v5gzyYLNvKimZV2wr31NpB39A6Hzt5v5aoqm/PKLB+OY7Tf4+o93jFoAQxVG5TaLyd4f6I+2DdwQ8v5wxOzjn2ez2DQAlk4uqLTvOiysrM2lZNZJAQroQWDnrYgcj8PLafjv21RHp4oeepidQ5REAQmzbN26VR39kVdni5LowzVTgAIUoAAFKEABCpi3AEMV5r1/rJ4CFKAABShgUgJJKalYdzUUQ47dMKm6WEzRCtT1dMKBDjVhf+YKgmdtKtpizHB2185NkdKzGqYdrGHU6hmqMCq3yU/21ZQqqGAVqY77SLz6p8nXywIzC5Qe9yFc2vWApaMTaShAgRIkIB0rJEic11EgcuTHkiaV8uxQUYLouFQdBVJTU1XHhhs3bmDkyJF49tlnMXHiRNUpgxcFKEABClCAAhSgAAWKkwBDFcVpN7kWClCAAhSgQBELxDxKQYsf/sK5sLgiroTTm5pAdTcHHOoQCI+rd3B/wmemVp5J12Pj6wWfFSMwdJe9UetkqMKo3CY7Wb2qLlgywAupF08iZOoApCU/MtlaWVjOAnbVaqP8ip2qawUvClCg5AlsvxGOb26E41RILG7HJioAP2c7NCrjjK6VPfFaZc+Sh8IV60VAc5SIHN/i6uqKtWvXom7dunoZm4NQgAIUoAAFKEABClDAlAQYqjCl3WAtFKAABShAATMXOBUSg8bfXTTzVbB8Qwn4OtvicIcn4HM3GPdHf2KoaYrluH5b3sUXN0bg19ubjbY+hiqMRm2yEw3pVB4DXnBHxOcfInLjUpOtk4XpJuCzag/saz+j2828iwIUoAAFKKCDQGRkJMaMGYPLly9j2rRpaN++vepcwYsCFKAABShAAQpQgALFTYChiuK2o1wPBShAAQpQoIgEwhOSMfKXm9j6T1gRVcBpzUHA094aRzo+Af8HkQgZuswcSjaJGkuPegX/PR2NpcfaGK0ehiqMRm2SEy0fVRXP+FsieMZbiP/lR5OskUXlT8C5dReUHj0HVh5e+XuQd1OAAhSgAAUoQAEKUIACFKAABShAgRIuwFBFCf8CcPkUoAAFKEABfQlEJCbD44vf9DUcxynGAg7WljjSMRA1Hz5E2JuLivFK9bc0x6erw33iKxj1o4f+Bs1jJIYqjEZtUhM52lvim0mV4BJ1B8GT+yL5/m2Tqk+fxXhNWopSL/XOccjU+FiELXgHMfu2a73H6dm2kDGs3Etn+3n0D5sQOne0+tyl4+vwGDQZ1p5lkRobhZg9XyJs6ZT0ZywdnVH+4+9h6VQKQe/2RtLNK/pcZqax/Pddh2Upd4ONz4EpQAEKUIACFKAABShAAQpQgAIUoEBxFGCoojjuKtdEAQpQgAIUMLJAfHIqlly4jym/Fd+Xb0YmLRHTHeoQiHoWKXjQ98MSsd5CLdLCAv5738e0H6sjNPafQg2l68MMVegqVXzua9vQAzO6eeDhke8ROn9s8VlYDivJM1QRG43QBe8g9sevtY7g+uqb8Bg6A5YOjtl+rglV2D/RAGVmrQZSUxHy/nB4DJwIuyfq48HK2Yj6dq16zr3PGLj1GYvob9cifOVsg7p7DJ4K1y4DYOniatB5ODgFKEABClCAAhSgAAUoQAEKUIACFChOAgxVFKfd5FooQAEKUIACRSTwMDkVdb75E1ejHhZRBZzWXAV2tqmOZ51sENHzA3NdgtHq9l7wFk457cWX50YaZU6GKozCbDKTTO5dEV2aeiD0o/GI/v4Lk6mrKArxXvI1HOo3Q+yP3yDkvWE5llB63Ico1ekNRH39GcKXT9d6n1vvUSpIEXdsL4KnvwnN72MPfadCFjZ+ASj3wXr1bNCUfnh027ChKRu/KvBdfwQW9tmDIEVhzTkpQAEKUIACFKAABShAAQpQgAIUoIA5CDBUYQ67xBopQAEKUIACJi5wPCgGzXZeNPEqWZ6pCmxpVRVtPR0Q1XsuUpOSTbXMIq+r1EuNYNm7NiYdCjBKLQxVGIXZJCbZOLEqqpaKR/DUAUj487RJ1FRURUgnB7eew/Do9jUETR2Qa8ih3PxNcGjQHGGLJyFm12atJXu8NUkFKeQIETkOxKXtayg9/iMkXvod90Z1hufI99QRJBEblyJy4xKjLLv8ip1wqNvUKHNxEgpQgAIUoAAFKEABClCAAhSgAAUoUBwEGKooDrvINVCAAhSgAAWKUOBBYjJG/nITW66HFWEVnNrcBVY1q4zXfEohZsgSJIdGmftyDFK/jbcHfD4bg6E77QwyftZBGaowCnORTlLFxwGfDfOG1Y0/EDy1P1Jjo4u0nqKeXHNUh1Upd4Sveg/R336ea0m+G4/Byt0Lj+5ch11gfVhY2yA5PBhRW1cgcutK9azmiJD4X/Zn61QRvWOdOhokJSwI999+DanxsUYhcH6xK0qP/kDVzosCFKAABShAAQpQgAIUoAAFKEABClAgbwGGKvI24h0UoAAFKEABCuQiEJecCufPS/Z/2cwviH4EPnqmIgZW8UTc26uQdOO+fgYtZqP4bpyAL+9OxPEbawy+MoYqDE5cpBP0ebEshrdzR/SXK/FgzbwircVUJvd6ZwFKvdwX8acO4v74nrmWZf9UY5SdtRrWpcsBFhaP/+9/V1pSIiI3LsWDtfOhCWogNVUd9yFHgdg9UR8PVs6GjX91uLTphger3kfUt2uNyuB/8DYsHZ2MOicnowAFKEABClCAAhSgAAUoQAEKUIAC5irAUIW57hzrpgAFKEABCpiAQEpaGj77OwRDj98wgWpYQnEQmFavAsY9URbx09bj4R/8XmXdU89hLyGo6SMsOtrS4NvNUIXBiYtsgo+GBOC5JxwQMnsoYg9/X2R1mNLEEn4o+94aWDq5IHThRMT++HWu5bl0fB2lx84FUlIQ9fVniP5uPWwq+MNj0BTYP9kQj+78g/sTeqnjQ+Rej0GTYe1ZFqmxUYjZ8yXiju9Dmemf4NGta4hYvwClx86DbeWaSEt+hPjThxEyc7BBO1fIfC4v9YalvYMpbQNroQAFKEABClCAAhSgAAUoQAEKUIACJinAUIVJbguLogAFKEABCpiHQFRSCtruuYRTIcZpWW4eKqyysALjapfHjLo+iJ+7BXG/XCrscMXqeYe6VeA5rRtG7nMz+LoYqjA4cZFM8P30AHg9CkHw5H5I+vdKkdRgipN6DpsO1x7DkPjXGdwd2rHAJaaHM5xdEbrgnRzDGWXfWwuHBs0RtnAiSnV6A3Y16qjOFtZe3nDt+iaid21G2MIJBa4jrwelTu9F22DpYvi/S/KqhT+nAAUoQAEKUIACFKAABShAAQpQgAKmLsBQhanvEOujAAUoQAEKmLDAjegEBHx5zoQrZGnmKjAssBw+esYPcUt2IObHM+a6DIPU7b/7fbz3U13cjbpokPE1gzJUYVBeow/+bG1XzHu9NB79dgghMwYZfX5Tn7D8sh2wf6oRIjctw4PP5haqXN/NJ2Bd1gdhC95BzL7t2cZyfqELSo+bj4dnfkbU12vUMSKpcTG483oTODR8DmWnrURKZDjuvNGsUHXk9bDftl9h4xuQ1238OQUoQAEKUIACFKAABShAAQpQgAIUKPECDFWU+K8AAShAAQpQgAIFE4h9lIr3f/8P8/+4W7AB+BQF8hDoV80Lq5pVRszq3Yj+9hd6/U+g3Pv98LvXMWw8a9gX4wxVFJ+v3NhuFdCrhTvCV85C1LZVxWdhelqJ/VONVbDBwsYWoXNHq6M58rq8Ji5CqU59EHd0F4Im90u/XdOpwsLOIcexyn24GfaB9RH60TikxkarY0DknypUUb9Zpt/nVUdhfu7WexTce4+CZSn3wgzDZylAATMQiDv6J2KPXUTi37eRHBKpKrYu4wa7mn5wblYLTi1qm8EqWCIFKEABClCAAhSgAAUoQIGiE2CooujsOTMFKEABClDArAUSUlJRc/t5/BuTaNbrYPGmLfBaZU9seb4qojccRMSmQ6ZdrJGqc2n3NGwGPI2JByoadEaGKgzKa7TBPx1XHXXKPkLw9IF4+NtRo81rThO5dHwdpcfOxaPb/+C//i11Kt21y0B4DJ8BpKUhZu82RG5cAruadeE+4B3YVamFhD9PaT1GRIIYctRI3PH9CHl/ODSBjqydKpLDgnWuRaeCtf5bP8IAACAASURBVNxk7e0Hvy0nYWFnX9Ah+BwFKGDiAolX7iB85S4kXLqVa6X2gRXhOawj7Kr7mviKWB4FKEABClCAAhSgAAUoQIGiEWCoomjcOSsFKEABClDA7AV+DYnFM99dMPt1cAGmL9DRzx3ft6mBmK9/RvjqPaZfsIErtPZyhe/68Rjyva1BZ2KowqC8Bh+8rLstNo2tAPuQawie3A8p4cEGn9NcJ/AYNAVur49A/KlDCJrYW+sytB0P4r3kazg+/RxgYZHpmZSoBwhfMRMxuzZn+tzS0Rnei7bDqnQ5dQRLwl+PjzaSse1q1MGDtfNh7eUN165vInrXZoQtnGBwUp9P98L+yYYGn4cTUIACxheIP3kJQdM35GvicrP7wLFxYL6e4c0UoAAFKEABClCAAhSgAAVKggBDFSVhl7lGClCAAhSggJ4FopJS8M7pW/jsb76k0zMth8tBoFV5V+xpVwOJ+35D2JIdJd6pwvrx+DZkNo5cX24wC4YqDEZr8IG7NPfChJfdEbt7M8KXTjH4fOY+gdekpSj1Um9E/7BJHdmh7dIWqpCQhNc7C+DYvD0sHZyQlpKMR/9eReSm5YjZvz3bMG5vjIH7G6PVPOHLp6X/3KFeU3iOmA27ak8iLSUF8acPI2TmYKTGxxqcttTLfeAxZBqsXD0MPhcnoAAFjCcgHSrujlhRoAl9Ph7OjhUFkuNDFKAABShAAQpQgAIUoEBxFmCoojjvLtdGAQpQgAIUMJBAahpQesNviEhMNtAMHJYC2QUalXXB/nY1YXn8AkLmflmiiTz6v4jwF+3w4ZFnDebAUIXBaA068OwBldC+oTtC3h+JmL0l+8+JPqGdn38FHoOnIuLzDxGzL3tgQp9zGXMsSxc3+O+9BlhaGnNazkUBChhY4N7oT/I88iOnEuQokPJLhxq4Qg5PAQpQgAIUoAAFKEABClDAvAQYqjCv/WK1FKAABShAAZMQOHIvCq12XTKJWlhEyRKo7emIg+0D4XjuGoJn5K+ldXGSsn/SH14ze2LEfleDLYuhCoPRGmzg7ZMD4GsbjeAp/ZB4+Q+DzVMSBy4z4xPYeFdEyJyReHT7n2JFoI4xadiyWK2Ji6FASRaIO/ongt/fUiiCslN7walF7VzHSEhIwPr167F69WrIr9u2bYuJEyeibNmy6c/dvXsXK1euxKFDhxAaGgovLy90794d/fv3h5ubm7rvq6++wvLly/H555+jSpUq6c9++OGHOH36NNasWQN3d3ekpKRg586dWLFiBW7evJmptk6dOmH69OmYPXu2ukfb5ePjo+Y4d+5ctvliYmLwzjvv4NKlS+l15DXfnDlz4ODgkG2qhw8fYvLkyTnWMW/ePHTr1g3Xr1/HgAED8NFHHyEsLAxz587FgwcP0KVLF4wcOTKTY1paGi5cuIBFixbh5MmTcHJyUveNGDEi3TEiIgJvvvkmnnnmGUyYMAHyzHfffYcpU6Zg1qxZqFu3rs7zydr37t2r9lfmlatBgwYYPnw4GjdujMjISDXX+fPntVrXqVMHH3/8MWQP5cpo9ddff+Gtt95SdWo+19Se03hbtmxR98v3oVevXtD8XsaWWmUcqTXj5/Kd3Lp1KzZv3qy+L/7+/qp++a5YWVlpHatQf2j4MAUoQAEKUIACFKBAsRdgqKLYbzEXSAEKUIACFNCvgBz9MeqXm9hwLVS/A3M0CugoUNXVHoc6BKL0P3dxf/xqHZ8qfrdV+mE2PjzRHDfDTxtkcQxVGITVIIM+VcUZyweWQdpfpxE8bQDSkhINMg8HLZ4CLu26w3PUe7By9SyeC+SqKFDCBCRQIcGKwlwSqJBgRU6XvMiWsMSSJUsy3dKmTRssWLAAjo6OuH37NgYNGoRr165lG6Z3796YOnUqbGxsdA5V7NmzB2PHjkVycvZOeYUNVWjGlkCIJtyR13z6ClW8+uqrKhAQFRWV7iQBArEtU6aM+uzEiRMqQJHxHvlcAg5Lly6Fp6cnsoYqxF9CGxIokCCHJlSR13wSxvj0009V2CPr5erqii+++AIVKlQoUKgiKSlJBV8k7CB7po9QhYRkBg4cqGw0oQoJtsyYMQPffPNNpiVYW1vjgw8+QNeuXfHrr79mC2gU5s8Mn6UABShAAQpQgAIUKP4CDFUU/z3mCilAAQpQgAJ6F3BZ9ytiH6XofVwOSAFdBXycbHG4YyAq3A9D0MiCnRmu61ymel/ZWW/gz/Jnsf63vgYpkaEKg7DqfdBBL5XHmy+4IXL9AkRsyPxyS++TccBiKWDp6Az/g7eK5dq4KAqURIHbr89DckhkoZZuXcYNfpvfzXGMO3fuqJfqEqIYNmwYLC0tVRhBXmprQgmbNm1SnRUWL16MZs2aqXukw4F0lJAOFpoOFLp2qpCuBz/99JMKEUhHCwsLC2i6QkihWUMOWTtdaBaTdT7poDFq1Cjcv38fqamp6fXndz7N+DnVpOlMIV0oMnaqiI2NxZgxY/Daa6+lzy+dO6ZNmwYJnwQHB2Pw4MHKTz576qmnVHeGgwcPqi4Ub7/9trovY6hCum5s3LgRu3btUl05JCyimV/X+QICAtR80lFEXI4ePYrRo0erz6T+vNarzUHCIVKvXBIIyRqq6NGjR6axs3amyPp7zRwSrJDvpCZU8fvvv6Nfv35o2bKl6hoi6xdHmU++e9JdRcI+WbteFOoPDR+mAAUoQAEKUIACFCj2AgxVFPst5gIpQAEKUIAC+hU4fC8Kz/PoD/2icrQCCbjbWeNIx0AEREYjZMjSAo1hzg85t64H+8FN8c6PFQyyDIYqDMKq10GXjayKRgFWCJkxCHHH9+l1bA5WsgR4BEjJ2m+utngL3GidcxgiPyuvfGCezrdLBwIJU2zbtk39U45akEu6HkgHAemWcPHiRRw/fhzHjh2DvLCXUIW87NY1VCGdMb799lvVwSEwMFCFDPQRqpD5d+/erV7yy1ERmlBIfufTYOU3VCEv/iVoIkdSyBUdHY1x48ZBukJIVwU5fkMCAmvXrlVHYGgusV24cKHqCCKdKBITE9OP/5CwgHS26Nu3Lzp37qwe0YQq8prPzs5O3f/o0SMVNLl8+TIkpCAhDtlHCVVIPXmtN6uD3C8BB+lyITXL/hU2VCEhjfnz56Nnz54qYKIJVWj2TvbSz89P6/dYE9DI+MMaNWqo7h4vvfQSbG1tdf7+80YKUIACFKAABShAgZIhwFBFydhnrpICFKAABSigFwE5+mPMiZtYf5VHf+gFlIMUWsDOylIFKwITExA+cGGhxzOnAazcneG3ZRKG7LA2SNkMVRiEVS+D2tta4tvJlVAq5j+ETO6LR/fYZUAvsCV4EJf2PeE5cjasXD1KsAKXToHiIWDMUIXmxfnOnTvh5OSE9957Tx3rIF0k4uPjVSjg66+/znZkh4+PT3p4QUIN776rPQhSp06d9I4W8kJ/6NChWo8TyXiUhGYXdelUITXLmNKBISwsTHV10IQq8jufZt78hio0nSsyfvuk9jNnzqiOCgcOHMjRR57RGMmvpXvI+fPn4eDggEmTJkE6P2jCGlk7ZeQ0n3SmOHXqFMaPH69CFVkv6ZoxYcKE9I9zWm/Wz2VM6TIi3UvEWa7ChCokWCMdOZo0aYLq1atn6johfv/9958Km8hRNNoubaEKzX0yrqxTvse8KEABClCAAhSgAAUooBFgqILfBQpQgAIUoAAFdBZISUuD14YziEjMfpaxzoPwRgoYQOBA+5poYJWGB33mG2B00x2ywtq38UPkAvx4Jfu514WtmqGKwgoa5vk2T3tgRjcPJPz8A0LnjjbMJBy1xAlYurjBf+9VwPLxfynNiwIUMF8BYxz/odHJGKqQz5o3b44FCxbAw8MDn376afrRHy1atEDVqlVRqVIlrF+/Hnv27Ml3qELGj4uLU+NK8EHm1lwFDVVI94UrV66ol/uaozI0oYr8zpfVRH6f8UiSnI7/0HeoomHDhujYsSNkXOmA8dxzz6nSdA1VSKeMQYMGQY4JkXHq1asHb29vNcbw4cPVZ/kNVUycOFEFQzp06KCel44VGX00R5fk5/iP8PBwyBEzEtS4ceNGgUMVmu4WUo8cETJr1iyEhISoQIt8j3lRgAIUoAAFKEABClBAI8BQBb8LFKAABShAAQroLHAqJAaNv7uo8/28kQLGFNjxYnW0cLFBRI8PjDltkc7l/sbziG3ngfd/aqD3Ohiq0DtpoQec1MsPXZt5IHThRETvWFfo8TgABTIK+KzaDfvajYhCAQqYuUDw+1sQd/TPQq3CqUVtlJ3aS+cxUlNTcfToUdXxQY5jkBf58uK8VKlSmY62kO4V0gFBjgLRhBd0Pf5DipHjHuRYi969e2PYsGHqeJGsL+g1RefVqUJe8i9btgxz585F3bp1tR5Dkp/5NPPmt1NF27ZtIaGDrMd/lClTBjNnzlRHb0hAQo5LqV27do57ogkmyBEh0mlBwidyrImEAyQUoQlVFHS+n3/+GW+99RYGDhyY71CFdNM4cuSIOrpFjhcpbKhCxtm6dav6HrRv3x6arhMFOf4jY6hCcHP6Pur8h4E3UoACFKAABShAAQoUWwGGKort1nJhFKAABShAAf0KxD5Kwbu/3saKv4L0OzBHo4AeBTa2rIIOXo6I6vshUuMT9TiyaQ5lV9MPZef0wfC9LnovkKEKvZMWasAvJlZFddeHCJ46AAl/nCrUWHyYAtoEXLsOhMegKbB0cSUQBShgxgISqJBgRWEuCVRIsCKnS16Qjxs3TnViaN26tbpt//79qhuB/Jf+8uJeXpzfvXsXCxcuhK+vLyIjI9UL/rVr16Js2bL5DlXI82PGjFFzyUt1OaYipwCD3JNbqOKjjz6Cl5cXGjVqpOqUQEPWl+n5nU9jld9QhXSE0DhK6GTFihX47LPPVAcG6eog3RPkKApbW1t1X+XKldVU0p1Bai9durTqDpKYmKiO/5BQhXSSuH37tuo40atXL7zxxhv4559/MGDAANWBIrf5NAEFOcqle/fuaq5z585h6tSp6uiV/B7/cenSJbVP8r1o2bKl1j27evWqqj1r146sYQnN7+vXr6+6SMg+uri4ZAtVSBClX79+aj4xku+b2EqXlFWrVmHDhg3KS2w0oQoJ6AQFBakjbNipojB/e/BZClCAAhSgAAUoUHwFGKoovnvLlVGAAhSgAAX0KvAwORWBX53HvzHF/0W1XuE4mNEFVjzrj56+rogZugzJwRFGn9/YE1baMQNLznbAlZAjep2aoQq9chZ4sMre9lg7vDysbl1A8JR+SI2JKvBYfJACuQlYl/OF39aTsLBzIBQFKGDmAvdGf4KES7cKtAr7wIoov3Rors/K0QvSleLkyZOZ7vP391cdEgICAtTRDDNmzNA6jnROWLdunToSRNdOFXKfvNiXl+LyslyugoYqJPzh4+OTHuyQsbLWkd/5NAvNb6hCrP744w9ERf3//3/v3LkzZs+eDUdHRzXsjh07VGAlOTnzEYyurq74+OOP0aRJE2TsVCGhCgkJZOxWIUenSKgir/k0IY4LFy5o3TvpViGdNSwsLHLdg4xHw2Q8niWjjxxPIuvcuXOnGkvCIbJ2zZVTqMLJyUl9D2TdcmW9LykpSXUgkfBE1qtnz56qe4oERSRUoe2STh8SHtGssUB/kPgQBShAAQpQgAIUoECxE2CoothtKRdEAQpQgAIUMIzA1agEVN92zjCDc1QK6FlgbkM/DKlaGnHjVyPx+l09j25aw5WZ9jr+9r+ENad66LUwhir0ylmgwXq/UBYjO7ghevuneLB6ToHG4EMUyI+A39ZTsKlYNT+P8F4KUMAEBRKv3MHdESsKVJnPx8NhV903z2elC4V0gzhw4ABSUlLQuHFjdbRHrVq11LMJCQmqM4B0p5DAgHwuHRMkKDB27FjVbaJdu3Y6hSpkLOm6UKVKFdVlwcHhcfirMKGKrC/OM4Yq5KV9fufTgOU3VCHdGcREOiTIJR0W+vTpkx6okM8kICEBFulicebMGdVZQ4Ilw4cPR2BgoHoua6hCPsvYrUICCBKq0GU+OZ5l3rx5ak4Jbsg+de3aVe2lrG/58uXqaJfc9kDjIMfCSHcSOWIl6/0ZQxWtWrXCBx98ADn2RHPlFKrQBCOke4dcWe/TfP/kiJDNmzfj5s2bkMDP66+/DnnW3t4+/ZmMX3TpXtK/f3/07dtX3cOLAhSgAAUoQAEKUIACGQUYquD3gQIUoAAFKECBPAVSk1OR+igVd6MT8UNoDBb8eQ+3YtmxIk843lCkAlPqVsA7T5ZD/Iwv8PD360VaiyEnd275FJyGtcTbB7z1Og1DFXrlzPdg8wdXRqsnnRAyexhiD+3I9/N8gAIFEfAYOBFuvUfBwo4vkwrix2coYEoC8ScvIWh69v9SP7cay83uA8fGj1/S8zKswPXr19NDDt26dTPsZACMPZ/BF8QJKEABClCAAhSgAAUoYGQBhiqMDM7pKEABClCAAuYokBSVhKP9j8KhrAMq9wiA97PlEBmRgONxCfjscjB+uFX8j1gwx31jzcDYJ70xq34FxM/fhriftbcxNncnSxcHVPp6GobusENqaua20IVZG0MVhdEr3LPfTQtAmZQwBE/ui6Sblws3GJ+mQD4E7J9oAO9F22Hp4pqPp3grBShgqgLSsSJ85a48jwKRIz88h3XUqUOFqa7V3OoydsjB2POZ236wXgpQgAIUoAAFKEABCuQlwFBFXkL8OQUoQAEKUIACkFDFerf16RKWNpbwbecL/y7+8OvgB9hY4vLDJHx5Kxzz/7hHMQqYlMDgmmWxqHFFxC37DjF7fzOp2vRVjM+qUdj/cBV2//24dbQ+LoYq9KGYvzGa1nLF/N6lkXz2CIKnv5m/h3k3BfQk4L//BkMVerLkMBQwFYG4o38i9thFJP59G8khkaos6zJusKvpB+dmteDUoraplFpi6jB2yMHY85WYjeRCKUABClCAAhSgAAVKjABDFSVmq7lQClCAAhSgQMEFbn5zEwdePZDjAF4NvODb1heVewbANaAUgqISsedBDJZcCMKliPiCT8wnKaAngT5VvfBZ88qIWbMXUV8f09OopjOMW4/n8PBlb8w+UkdvRTFUoTdKnQYa3bUCerd0x4NPZiPyy090eoY3UcAQAmVnr4HzC50NMTTHpAAFKECB/wkYO+Rg7Pm40RSgAAUoQAEKUIACFChuAgxVFLcd5XooQAEKUIACehaQLhXHhx3H9S3XdRrZ0dtRdbGo3D0A5Z8rj7iYJJx6mIDPr4Ri2z9hOo3BmyhgCIFX/T2x7YVqiNp8CBFf5BwSMsTchh7TrqoPyi0YiGG7nfQ2FUMVeqPMc6BVb1dDXe8UhEx/E/G/Hsnzft5AAUMKOLfuCq/xH8LSxc2Q03BsClCAAhSgAAUoQAEKUIACFKAABShgNgIMVZjNVrFQClCAAhSgQNEIpCalYnOFzXgY+rBABUgHi4qvVEKlThVh5WyNf+KS8NXdSLx/7g6SUws0JB+iQIEF2vu5Y2eb6ojd8QvCP9lV4HFM8cGK30zDyj9ew8WgPXopj6EKvTDmOkhpVxtsGecLx9B/EDy5L5LDggw/KWegQB4CVm6eqLjzL1hY29CKAhSgAAUoQAEKUIACFKAABShAAQpQAABDFfwaUIACFKAABSiQq0DklUhsr7FdL0oetT3UMSEBPQPgUcsDoQ8S8GNUHJZfDMJvobF6mYODUCAvgefKl8KetjWRfOAsQhd9k9ftZvPzMpN74Hq1m/jkRBe91MxQhV4YcxzklWdL491X3BG370uELZ5k2Mk4OgXyKeC75SRsK1XL51O8nQIUoAAFKEABClCAAhSgAAUoQAEKFE8BhiqK575yVRSgAAUoQAG9CKSlpuGPj/7Ar+/+qpfxMg5i72n/+JiQ1yrD53kfPExIxtmERGy8FobPr4TofT4OSIGMAg3LOOPH9jVh9ctfCJmztVjgOD1bCy5j2mDsj2X0sh6GKvTCqHWQWf0qoUMjD4TMGYmY3cXj+2c4LY5cFAIeg6fCvfdIwMq6KKbnnBSgAAUoQAEKUIACFKAABShAAQpQwKQEGKowqe1gMRSgAAUoQAHTEkiMTMTBbgdx9+BdgxdWvlV5VOxUEZU6+8POww634pLw7f1IzDt/D5FJyQafnxOUPIFaHo442D4QLn9eR9C0L8wewNLBFpW+n40x37vh4aOoQq+HoYpCE2odYNvkKvCzi0bwlP5I/PucYSbhqBQopIBDgxYo98HnsHRxK+RIfJwCFKAABShAAQpQgAIUoAAFKEABCpi/AEMV5r+HXAEFKEABClDAYAJpKWlYY7cG8k9jXm7V3R53segRgDINvRAeloDDMfH45FIwfrpX+JfFxlwL5zJtgcql7HG4QyDK3ryHe+M+Ne1idaiu/LKhOILN+O7iFB3uzv0WhioKTZhpgCcrO+HjN8sCl39D8NT+SEtM0O8EHI0C+hSwtETAz0GApZU+R+VYFKAABShAAQpQgAIUoAAFKEABClDALAUYqjDLbWPRFKAABShAAeMIhP4Wih0NdxhnshxmsXGxeRyweLUyKrSpgEcpafgzIRGbb4RjxV9BRVobJy8eAt6ONjjc8Qn4BYUjaOTHZr0o11eb4VE3f8w49ESh18FQRaEJ0wd4q4M33nrRHZFfLELEF4v0NzBHooABBSqsOQC7wHoGnIFDU4ACFKAABShAAQpQgAIUoAAFKEAB8xBgqMI89olVUoACFKAABYwukJKUgnPvncPv7/9u9Llzm7Dcs+Xg18EP/t0qw8nbEf/FJOL70Ggs+OMe/otLMqlaWYz5CLjaWuFIxydQJToGoYOXmE/hWSq1rVQO3ksHY9hux0KvgaGKQhOqAZaMqIImVWwQMnMQ4o7t1c+gHIUCRhBw7zcO7v3Hw8LG1gizcQoKUIACFKAABShAAQpQgAIUoAAFKGC6AgxVmO7esDIKUIACFKBAkQokRSZh/8v7cf/n+0VaR26Tu/i7qC4WAT2qoFzTsoh8kICfYx/is8sh2H07wmTrZmGmKWBjaYHDHQPx5KMkhA9YYJpF6lBVxe1TsPbyAJz972sd7s75FoYqCsUHW2tL7JjqD7fYuwie3BeP7t4s3IB8mgJGFrCv0xje8zfD0sXVyDNzOgpQgAIUoAAFKEABClCAAhSgAAUoYFoCDFWY1n6wGgpQgAIUoIDJCKSlpOEzm8+ANJMpKddCrOysVMDCv6s/fNv5Ic3aAn8/TMTWWw9UFwteFNBVYF+7mnjGFnjQe56uj5jUfV5ju+DfuqH4+HjHQtXFUEXB+VrXd8es7p5IOLYboXNGFnwgPkmBIhYIOBYCWFkVcRWcngIUoAAFKEABClCAAhSgAAUoQAEKFK0AQxVF68/ZKUABClCAAiYrEHY2DN82+NZk68urMK+GXvBt+7iLRanKLrgflYDd4bFYfOE+rkQ+zOtx/ryEC3zTuhpautohovv7Zifh2KgmXCe8hDH7PAtVO0MVBeOb2NMPrzbzQNjidxH97ecFG4RPUcBEBCqsOwy76k+ZSDUsgwIUKKjA2TvbcfbuN7gZfgoP4m+rYTwc/eDv2Qj1fbqivu9rBR2az1GAAhSgAAUoQAEKUIACFCgRAgxVlIht5iIpQAEKUIAC+RNIS07DuXnncGbamfw9aKJ3O/k4qS4WlbsHoHwLb8REJeHkwwR8fiUEX90IN9GqWVZRC6x/rgo6lXVCVP8FSI2JL+pydJ7fwtoK/nvex8RdFRCZUPAuLQxV6EyefuP6CVVRwz0BwVMHIOH8yfwPwCcoYGICHoMmwb3P24ClpYlVxnIoQAFdBP598Bu2nx+Df8JP5Hp7gGcTvFZnCSp5PK3LsLyHAhSgAAUoQAEKUIACFKBAiRNgqKLEbTkXTAEKUIACFMhbIDEiEYdfP4w7e+/kfbO53WGBx8eEvOIPv04VYelghevxSdj+XwTe+/0/c1sN6zWwwLIm/uhd0Q2xI5fj0V3zCeCUXzQYx+124Ks/xhVYiKEK3ekqlbXH5yPLw/r2Xwie0g+p0RG6P8w7KWDCAo6NnkfZWZ/B0sXVhKtkaRSggDaBP+7txMpfXs4XzrCm3+Op8p3y9QxvpgAFKEABClCAAhSgAAUoUBIEGKooCbvMNVKAAhSgAAXyKZD6KBUbvDYgKSopn0+a3+2eT3k+7mLRIwAege4IiUjA/sg4LL94H2fD4sxvQaxY7wLvP+2H4dW9EDfxMyReNo+gkesrTZDyeg1MO1C9wB4MVehG1/OFshjT3g0x36xB+Kr3dHuId1HATAQsnUuh0t5rsLCyNpOKWSYFKCAC0qFi7qGGBcKY9Pyv7FhRIDk+RAEKUIACFKAABShAAQoUZwGGKorz7nJtFKAABShAgQIKxNyMwdbKWwv4tPk+Zu9lD792fvB/rTJ8WpXHw/hk/JaYiA1XQ/HF1VDzXRgrL7TApDo+eLe2N+JmbcTDM1cLPZ6hB7Cp4AWfT0Zg6A/2BZ6KoYq86eYNqoznn3JGyHvDEHvg27wf4B0UMEOBit+cg7W3nxlWzpIpUHIFPjzcNM8jP3LSkaNAJrT6peTiceUUoAAFKEABClCAAhSgAAW0CDBUwa8FBShAAQpQgALZBK5tvIYjfY6UeBmfF3xQsVNFVOrsD1s3W/wbl4hv7kdhzvn/EJuUWuJ9ShrA6FreeL+BL+IWbEfckT9Mfvl+W97FxpujcOrWxgLVylBF7mw7pgagbFo4gqf0RdI/fxfImA9RwBwEys5YBec23cyhVNZIAQoAOHtnO1af6l4oi0GNtqG+72u5jpGQkID169dj9erVkF+3bdsWEydORNmyZdVzX331FZYvX47PP/8cVapUSR/rww8/xOnTp7FmzRq4u7urz+/evYuVK1fi0KFDCA0NhZeXF7p3747+/fvDzc0NERERePPNN/HMM89gwoQJbfs7hAAAIABJREFU6WNdv34dAwYMwMiRI9GtWzc1bq9evbBlyxZ1r1wpKSmYM2eOqlU+r1atmhrr/PnzWtdXp06d9Nru3LmDBQsW4MCBA+re1q1bq/l9fHzSn9XUltN4mlq01Za1AF3XKc+lpaXhwoULWLRoEU6ePAknJyd06dIFQ4YMQenSpXPcu02bNikL2Rc/v/8PzF2+fFm5iNWTTz6Zzcja2hqNGzfG+PHjUatWrfTx4+PjsWHDBjWm7J38bNy4cWjWrBksLCwy7funn36qta7Bgwcr15zWf+TIEbWugQMHqvt0/W5puy8mJgbvvPMOLl26lOm7Kd/LvOrLj7vsj+zLihUrcObMmfT9GTFiRK7f6UL9weXDFKAABShAAQpQgAIGFWCowqC8HJwCFKAABShgfgJy5Mep8adwec1l8yvegBW71XRTXSzkmBCv+qURFp6AQ9HxWPnXfRwLijHgzBzalATeqlEWS5tUQtyK7xG967QplZatltIjX8bdZ2Kx5OcXC1QnQxXa2RoFlsKCPl5IPncUwdMGyluNAvnyIQqYi0Cpl3rDc/QcWDo6mUvJrJMCJVpAAhUSrCjMJYEKCVbkdElQQUIQS5YsyXRLmzZtVAjB0dFR5xfft2/fxqBBg3Dt2rVs0/Xu3RtTp05FbGxsgUMV586dUy/jo6Ki8hWqCAsLw9ChQ3Hz5s1Mdfn7+6uX7wEBAerzogpVSABFwgGyroyXhElkX8qUKaN1+yQ8IUGUyZMno2PHjun3SNji66+/VmuztbXNMXjSsGFDLFu2TAVfJFAxffp07NixI9NcEsCYN28eOnfunP65LqEFbaGKyMhIjBkzBseOHYMmfFGYUMWePXswduxYFf7JGPjRpT5ZjK7uYvLuu+8iOTk5k42YzJ49G4mJiVq/04X5c8tnKUABClCAAhSgAAUMK8BQhWF9OToFKEABClDA7AQkVPFD8x8Q/me42dVurIJtXW3h284XlV+tjAovVkBScirOJyRi0z9hWHUp2FhlcJ4iEni9ammsa1EFMZ/vQ+S2o0VURd7TOjSoBo9JnTFqv0feN2u5g6GK7Cgju/igT0t3PPj0A0RuXVEgVz5EAXMTsK3yBHw+2Q1LJxdzK531UqBECkzaXREP4m8Xau0ejn6Y2+FWjmNIBwfpaiAhimHDhsHS0lK9oJauDJoX1bq++JaX+dJtYfHixaq7gYwlL9LlZb10sJCOFnIVpFPFw4cPVXhAghVSc8YOFjKm5ufya+nQ4ODgoOaSsIB0ZLh48SJmzZqF5s2bq89///13TJo0Ca1atVJdOaysrNJDFT169FDdMjRX1s4U+uxUIT7S8SAoKEiFF+rVq4ekpCRs374dH3zwAUaNGqX2JWOnCE1dmjVL8GXmzJmwsbFJX2+FChXUuqKjo7N5P3r0SI0/f/581ZlCOnrI3r333nuqU0jfvn3h7OycXtOtW7dUQEPTuURCC/fv38/knDVEoS1UId+jhQsXqholZFOYThXSSUNspI7U1NRsoYq86tPVXYIuOe2POKxduza9Y0rW7iuF+oPLhylAAQpQgAIUoAAFDCrAUIVBeTk4BShAAQpQwPwEUpNSscbu8b+85KWbgHczb/h19IP/q5XhUM4Bd2IS8X1IND764x7uxyfpNgjvMiuBzv4e+KZ1dURuOYKIdftNtnb/vR9g+oGaCInN/l9/5lU0QxWZhT4ZWw31fFIRMv1NxJ8+nBcff06BYiVQ+WgQLGxsitWauBgKFFeBwV/9/5ELhVnjp91078QkL/QlTLFt2zb1T+nmoGuoQmqUoxLkRbR0hZAgw/Hjx1VnAukGIaEKTeeEp59+Wr3014QF8jr+48SJEyoE0LNnT0yZMkXnUIXUId0cJJiQMSghtcq6Nm/erF6Me3p65jtUkXFPatSooeZ56aWX1Bp1Pf5Djhrp06ePCihk7DYh+yBhlBs3bqhjWeToFG3Xrl271NEsYuvr6wuNowRIWrZsqbWOrHtcvnx5Zao5XkUTSJH5NONJ4KNJkyaqhIKEKiQEMXr0aBXe2blzZ/rxL7IHS5cuxbp161C1atX0JWY9Wibrd1B+v3v3bnWMiexh1k4VeYUqdHX/999/te5Pxr3Q1uFEun906tRJdW7J7QiXwvy55rMUoAAFKEABClCAAgUXYKii4HZ8kgIUoAAFKFAsBcLPh+Obut8Uy7UZY1GlAko97mLRIwDeTcrhQdhDHI17iNV/B2PfnUhjlMA5jCTQ1tcNP7SpgfjvTyJs5U4jzZq/abw/ehOnnfdj67kR+XsQAEMVj8k8XKyx9R0/OIXdQPDkfkgOvZdvSz5AAXMX8N3wM6RjBS8KUMD0BYwZqtB0PZAX3k5OTqprgbwUltCDvMCW4w+0XdLlQF7ou7u7qw4E0l1Bjp7IelSCj4+PevEt/5SOExcuXMBHH32kuiTI3EeOHFGdJOQYDAk/ZOwGERgYqD6Xl/rVq1dHr169dA5VaMbJabc1dVWpUqVQoQrN+FKnHG0hnRCkI4e8vNd2SUhBs07pDrF+/XrIOjNe8tkPP/yQ7qttHDlyRcIc48aNQ7t27dReSfcJ2RPpLJHbkSZz585VNeRVq8yrqVd+nd9QhZhs3LgREoyRvZcjOzRdHWR/JFTSv39/1XnC3t5edTWRo2f++++/9LVnDFXI91OOc5GQhhztIqGS/IYqZF5d3K9evapss4Y+Mu5FbsbSsUWOcMkpFGP6fwuxQgpQgAIUoAAFKFA8BRiqKJ77ylVRgAIUoAAFCizw1/K/8MuoXwr8PB/8fwFrB2sVsPDv6q/+mWoB/JWQhC03H2DxBb6YLQ7flebepbC3XU2kHPodoQu+Nrkller4DKzeqIN3D1XOd20MVQCdmpbGpM7uiN+/HWGLJubbkA9QwFwFbCtWhVOLDrCv0wR2lf1h5VYasC1lrsth3RQoUQLGOP5DA5oxVCGfyTEZ8mJbOjjoEqqQl8ZyRITm6I8WLVqozgOVKlVSgYE9e/akv/iWX8uL9azBC5k3Y9hAE54IDw9Xx1NIRwPp3GAqoYqMR5AEBwerUEhISIjqLCFhFGOEKjQdLeT4Eun8MWPGDPUCf+rUqZmONNEW7pBgg7zwl2NDcqs1477Ir/MbqpDjVCTAIPXVrFkz03EkEugYM2aM6maS9coY2MkYqjh48CCuXLmiuntoOnWYQqgi4/EfCQkJ2Lp1q/o+S8hFfsaLAhSgAAUoQAEKUMB0BBiqMJ29YCUUoAAFKECBIhdIjEjEiTEncG1D/o8KKPLizaCAMs+UgW97XwR0D4BzRRfcj07ErrBoLPrzPq5HJ5jBCliiNoEGXs74sX1N2Jy+hJD3tpgUknU5D1RYMwZDd9rlu66SHqqY0bcSXmriiZA5oxCza3O+/fgABcxFwLZyIJxatIfDU41h518Rlq6egKUNEPk3cO8IEHYOcPYF6k4FbJzMZVmskwIlVmD1qe44e2d7odZf3/c1DGq0TecxUlNTcfToUdUFQI7b0HQ/yNoNQAbMeESDdBiQLgSlSpVSx1bIS365pHvF+PHj1VEgmhffcsyEdMRYuHAh5FiIBg0aoGnTpip8kbVThbz0l5fTvXv3Rvv27TN1sMj4oloTCpE55WW75ggLzfEVUtMLL7yQq4Om44CEADIeFZKxa4bMmfX3mkEzvviXMIoEFTK+aJf7sh5zousxFLl1Oti7d68KR0yYMEEFOzRHf8h82o4hkSNaLl26pLo9SJeL7t27a927nLDyE6qoX7++6j7x4MED9b2Ii4vL5iKdKWTPJCwhHU9effVVdXxMUFBQtk4V0jFl2bJlkC4bdevW1Xo0jS716eqen+M/8tprnf8Q8kYKUIACFKAABShAAYMLMFRhcGJOQAEKUIACFDAfgaTIJOxsvhMPLjwwn6LNtFJnX+fHx4R0rwzv5t6IjkzCifiHWHslBN/epL+5bWuguwMOdgiE68WbCJqyzqTK993wDrbdm4RjNz7LV10lOVSxdVIVVHKIRfCUfki89Hu+3HgzBUxZwK5abTg2bweH2o0eByhcPABLSyBCAhSHHwcown4Hoq5mXoZHbeCVk4C1oykvj7VRgAKAClRIsKIwlwQqJFiR0yXHbsjxBvJSu3Xr1uq2/fv3q+M+5OV8586dtb64lvu0hSrkBbmEJXx9fdWxEtK1Ye3ateooiozdBLLWkzVsoAkuyEt5Dw8PdVSIi4tLvkMVmlCHHOMgL+Lr1asHS0tL9cJeugjcunVLddiQ+uQeCUJIV4X8hCokpCDjyZEpWTtV5PWiXYxGjBiRXo/UJ90ntm/fro5S6du3r+rwoAmpaNtH6ZIhdZcuXVodh6E5+kPuzStU8corr+Dtt99WnUCk/ilTpqhQg6OjowrEyFEuss8rV65U3Uvks0mTJinDjOGVrPNofi9hF7lk/5544gmt9WhbU8bvlgQtJLAiY3h5eaFRo0YqBCImGYMscoSLrvXp6h4TE5Ntf2S/T506pQJAEvbp2bNntqCI1LFt2zZ2qijMX158lgIUoAAFKEABChhQgKEKA+JyaApQgAIUoIC5CaSlpOEz6/y9eDW3NZpivRZWFvBt6wv/Lv7w6+gHC3srXItPwpd3HmDOubumWDJr0iJQycUOhzsEwvt2EO6NXWUyRp7DOiL42RQs/Om5fNVUEkMVT1RywspBZYGrZxE8pT/SEuLzZcabKWBKAnaB9eHUrC0caj8D24p+sHRxf1xexKX/BSh+fxyiiL6uW9lvJQMWj/8rcl4UoIBpC3x4uCn+CT9RoCIDPJtgQqvcjwKUozWkK8XJkyczzeHv76/CBgEBATqFKuTFt7yYl+MntF3e3t5Yt26dOhJE25VTqMLJyQmrVq1CkyZN1GM5dYnIqVOF5hnpyhAVFZVpamtraxVckA4YEiaQ7hlyybEnEibRXDl1qtC2DnnRPnjwYBUo0aVThYyxb98+FWxITEzMNGRgYKAKM0hAJbdLOn9IVxEJr0iXjZkzZ6ojPdT/m4iIyPFoj4y2OX0PZAyxmD17Nnbv3q3CNprPxM7O7nEHtZxCFdIRYvjw4eo7JiEIbSEPbWvTFqqQuX18fDKFczKGKs6dO6dzfflxz2l/5LssoSEJ++R0fEqzZs1UF5HcOo0U6A83H6IABShAAQpQgAIUKJQAQxWF4uPDFKAABShAgeIlEHklEttrFK5dcPESKZrVlK5b+nEXix4BcK/uhuDIBOyNiMWyi0H4IzyuaIrirDoJlHGwwZGOgagYGoHg4ct1esbQNznUCYDn1Ncw8ke3fE1V0kIVA9uXw+AX3RG5cQki1i/MlxVvpkBRC9g/2VAFKOyffAa2fr6wdHYD0lL+F6A49P8dKGJuFrzUnjcAF/+CP88nKUABown8++A3zD3UsEDzTXr+V1TyeDrPZ6W7hLzEPnDgAOQFfePGjdWRHbVq1VLPZu0GoBkw64vvhIQEdYSHvGiWAIM8/8Ybb6iuB2PHjlUvl+U4EW1XTqEK6QIgx0bY2tqqxwoSqpDn5LiLFStWQDpzyBrlyBF52S9rlbql84GEKlq1aqWCFmXKlEkvU5dQhXRQ6N+/v+osIcdd5BQeyLpOmUQ6H5w9exaLFy/GmTNnIGGHLl26YMiQIar7hC6XrEte7H/88ceZjHMKVcjeSNDkxRdfVF0n5JIgiARfpMOCHMsiwZrXX39ddWKQNcn3QIINEpCR4Il0jNBcOYUq5LgP+T74+fmpWwsbqtCEViwsLLJ9NzWhCl3qy4+77I+EjuT7o9kf+R4PGzZMhTy0GUvYRDq/yJEscg8vClCAAhSgAAUoQAHTEmCowrT2g9VQgAIUoAAFilTg+pbrOPz64SKtgZNnFnAo6/A4YPFaAHxalkdc3CP8lpCI9VdCsOl6GLlMUMDZxgo/dQxE1dg4hA1abBIV+u9+D+//9DT+i/pD53pKUqhi8fAqeLaaLYJnDkbcz7t1NuKNFCgKAYe6TeDYtM3jAEWFcrB09gBSk4AHF4D7Rx8f3yEdKGJv6be8dnsAX+0vNvU7EUejAAX0IfDHvZ1Y+cvL+RpqWNPv8VT5Tvl6hjebr4CEWbZu3aqO/sirs4X5rpKVU4ACFKAABShAAQpQQD8CDFXox5GjUIACFKAABcxe4FHMI5yZcQYXFl8w+7UU5wVUaF0BFV+uiEqvVIJNKVvciE/E1/ci8X/s3Wd4VVXaxvE7hXQgIRBKQiqEJr33Kh3Fjo4jWGbGMiogxQGxO446OnbHAoIKShMVFUF6R3rv0gPpvZzU98qBsbwQSTknOWfv//mCmLWe9dy/dS6+8LD3izvPKSu/0MjRnSqbm4uLVg5vrtYFeUq8+5Uq773e82O0I2iDPt12X6l7McNQhbur9NW0SAVknVfs1NHKO/NzqX1YiEBlCHh36C3f7gPl2bKjPBvUlYtfoJSfJSXt+f0AReZZ+7fTcpzU9TX7n8MJCCBgM4HiJ1bM2zX2qq8CKX7lx61tXi/VEyps1hyFqkSgsLBQxU9s+Pnnn/Xwww+rR48emjx5svU1G3wQQAABBBBAAAEEEECgZAGGKvh2IIAAAggggIBVICcxRyvvWKmzyyrhL2Ywt4lAQIsA61MsokZFqXab2opPzNbytCy9s/+CNsam2+QMilRM4PvBTdXFy1XJf3qxYoUquLv64A7yuLezJv148THKpfkYfaiiX1t/PX97bVk2LFHc8w+VhoQ1CNhVwKdLf/l0u1Ze13SUR/0guRQ/gSIvQ0rcLZ1f/esrPLLO27WPEouHDJSuXShV86ua8zkVAQTKLbD97DxtP7tQJxI3KynrtLVOLZ9QRQR2Ufvgm9S+4a3lrs1G5xL436tEil/fUrNmTU2fPl1t27Z1rhB0iwACCCCAAAIIIIBAFQgwVFEF6ByJAAIIIICAIwrkZ+ZrbpO5yjyX6Yjt0dNVBDwDPNVwcENF3BqpkAHBsuQWameORZ8eT9CHB2Pxq0KBeQOiNcDfU8m3/1MqrJqnibjXrqmGsybq/q+rlVrCyEMVE0eF6tZeAUp8fYpSF04vtQkLEbCVgG/3QfLpOkCexQMU9WrLxbeWlJv6mwGKS6/wyHagP799g6VRxyQ3L1sxUAcBBBBAoJIFUlJSNHbsWB06dEjTpk3T0KFDrU+u4IMAAggggAACCCCAAAJ/LMBQBd8QBBBAAAEEELAKFA9VzPCbgYZBBOr3rq+wEWGKuClCXnW8dTrDokWxqXp51znF5+QbJKXzxJjeO0o31PNT6n2vqTAlo0oaD5n5mBbFP6+VR98s1flGHaqYMTFazQMtinviHmXv3FAqCxYhUBEB317D5NO1v7xatFG1uvXk4hMgWZIuDVCs+vUJFDkJFTmmcvbemyW5eVfOWZyCAAIIIIAAAggggAACCCCAAAIIOIgAQxUOchG0gQACCCCAQFULJO1N0oJWC6q6Dc63g0DNxjWtrwmJHBWlel3rKjE+W6szsvX+wQv68WyqHU6k5JUE/tM1XKMjApT5yDvKPRNf6UgBYwYqabC3Xl7ZrVRnG22oomGQl2Y+0kAeZw8odsoYFaQmlcqBRQiURcC330j5dOknr+atVS0o6OIARfHTJhK2SxfW/zpAYUkuS1nHWXvrQcm/qeP0QycIIIAAAggggAACCCCAAAIIIIBAJQgwVFEJyByBAAIIIICAMwgcnX1Uq+5c5Qyt0mMFBNx93S++JuTmSOuvBSrSvuxczTmRqDf2na9AZbaWRuCZ9g31SLMgZU2Zrpz9p0qzxWZrvK4JV51n/6S//1CjVDWNNFQxql+Qxg0PUPqi6Up899lS5WcRAlcT8Lv2Jvl07iuvZq3lHlRHLt4BUlbMbwYoLr3Co/i1Hkb5DPxKCr/eKGnIgQACCCCAAAIIIIAAAggggAACCJRKgKGKUjGxCAEEEEAAAWML5GXkaefzO7XrpV3GDkq6ywTqdq2rhkMbKvK2KPmF+ComzaLFCel6dc95nUjPQcwOApNbB2tKmwbKeu4zZW05ZIcTSi4Z/s0zemVTX/2cuOmq5xplqOKff4nQtW1rKO65B5WxbOFVc7MAgcsE3N1VfcBN8u7UR17NWsm9zqUBiowzUsI26fw6KXGnlLBDyqua1/tU2q21mSx1+lelHcdBCCCAAAIIIIAAAggggAACCCCAgCMIMFThCLdADwgggAACCFSxQE5Cjtb+da1OLjpZxZ1wfFUK+IX5WZ9eETUqSvV71ldqco7WZ+boo0Nx+voUr0qw5d08fE09vdgxVJmvLlDGip22LP2Hteo+/WftC9mhGT/dddUzjTBU8eUTUaqnJMVOHaPcY/uvmpkFCLh6+chvwA3y7thbXk1byq127YtPoEg7+ZsBiktPoMjPMh9YxA1Szw8kr9rmy05iBBBAAAEEEEAAAQQQQAABBBAwrQBDFaa9eoIjgAACCCDwq4Al2aLFvRYraR9/cc734qKAq7urGg5pqPAbIxQ6LFQuHq46nJ2rL04n6V+7zsFkA4F7mwbp7W4RynhvsdK+ufqTI2xwpPwGtJXXAz01cWnwVcs581BFp2bV9epdQSrYvU6x0+6RCguvmpcF5hNw9ashv/4j5d2ht7yaNJVbrTpy8QmUUo9ICTul82ulxEsDFAUW8wFdKXGtltLITZK7Lx4IIIAAAggggAACCCCAAAIIIICAaQQYqjDNVRMUAQQQQACBkgWKCoo0w2+GCnIKYELgigK129e2DllEjWqkmo1r6EKKRT8kZej1vee1L9mE/1rbRt+T2xvV1id9Gilt5jKlfL7KRlVLLuPm76fQz/+h+xe5X/UsZx2q+PsNwRrdL0BJH/xTKXPevmpOFphDwNU/0DpA4dO+pzyjm8gtoLZcvPwvDlDEbZZiN//6Co/CfHOglCelm7d0T7rk4lae3exBAAEEEEAAAQQQQAABBBBAAAEEnFKAoQqnvDaaRgABBBBAwLYCOYk5+qT2J7YtSjXDCvjU97G+JiTytig16FNfmRl52pKdo4+PxOvzYwmGzW2vYNeH19JXA5so5YvVSpr+g72O+aVuyAeP6tuMN7T00Et/eJYzDlW8MzZaHRsWKfbJvyhr83K7W3KAYwq4164n337XybtdT3k2jpZbQKBcPGtIKYeluE1S7BYpYcfFIYoinmJS5lsckyp51CjzNjYggAACCCCAAAIIIIAAAggggAACzirAUIWz3hx9I4AAAgggYEOBhB0J+rL9lzasSCkzCYQMClH4yHCFXR8ud79q+jnLovlnU/TCznPK5bULpfoqXBvir28HN1XOt5uV8NbXpdpT3kUBd/ZXxrBAPb+q/R+WcKahipp+7po3MVS+yScVO2W08mN5RU15vx/Ots+9bkP59Rsh77Y95NG4sdz9A6VqvlLKoUsDFJsvvsqjeICCj20EbtotBbayTS2qIIAAAggggAACCCCAAAIIIIAAAk4gwFCFE1wSLSKAAAIIIGBvgWOfH9PKO1ba+xjqm0CgVsta1teERI6KUmDLQMUnZ+vHlCy9vf+CtsSlm0Cg/BF71KuuJUOaqWj1bsW/PK/8ha6y07NpQ9V9cYweWuL3hyudZahiRNdATbmplrJ+XKCEf0+0mxuFq16gWnCEfPsOl3eb7vJs1FhuNWtJ1byk5P8NUGy6OECRtKfqmzVyB0N+kBoOMnJCsiGAAAIIIIAAAggggAACCCCAAAK/E2Cogi8EAggggAACJhcoyC7Qrpd3afvT200uQXxbC3jW8rw4YHFrlEL6ByvHkq/tllx9ciReMw7H2fo4Q9RrV9tXy4Y2l9e2Q4p95jO7ZQpf9JTe2D5Ch+JWlHiGMwxVTLsrTNd3C1T8v8YqbbH9vOx2ERQuUcAjrLF8+wyXV+tu8owKl1uNQMnd8+IAxflVF4cnil/hkbwfxcoW6PSS1GZSZZ/KeQgggAACCCCAAAIIIIAAAggggECVCTBUUWX0HIwAAggggIBjCOQk5WjLhC06/PFhx2iILgwr0KBvA4WNCFP4TRHyCvTUqYxcfXkhVS/tOqckS75hc5c1WFN/b60Y1lz+B07qwpQZZd1eqvVBT9yhQ1GH9OGm20pc7+hDFXP+0UiRPpmKnXq3cvZvK1VuFjmmgEdUc/n2GirvNl3lGREu1xq1JNdqUspBKaZ4gGLHxSGK4t/zqXqBJvdIvadXfR90gAACCCCAAAIIIIAAAggggAACCFSSAEMVlQTNMQgggAACCDiqQE58jlbcvkLnVpxz1Bbpy4ACNZvUVOjgUOtrQup2DlJCQrZWpWfpvQOxWhWTasDEZYsU6ueplcObq8GZWJ0f+17ZNpditV+fVvJ9qL/G/1ivxNWOOlTRNNRH/72/nlyP7rAOVBRmZ5YiMUscRcAzupV8igcoWneWZ3iYXKsXD1C4SsnFAxQrf30CReoRR2mZPv6/QPAAaeAiqdofv0IIOAQQQAABBBBAAAEEEEAAAQQQQMAoAgxVGOUmyYEAAggggEA5BXJTcrWo8yKlHuEvsstJyLYKClTzq2Z9TUjEzZFqOChE+YVF2ptj0ewTiXpr34UKVnfe7bW93LVqeAuFJ6Yo7sE3bRrE1c9b4Qun6aFF3sovzL1ibUccqrh7SD09MChAKbPfVPKMV2xqQjHbC3g1by+fnoPl3aqzPMJC5Vo94OIhyQekmBW/DlCkHbf94VS0n0DNJtJNOyV3b/udQWUEEEAAAQQQQAABBBBAAAEEEEDAgQQYqnCgy6AVBBBAAAEEqkKgMK9QM/1nKj+L1y9UhT9nXi5Qr3s9hQ4NVcStkfIN9tHZNIu+iU/Xv/ec05mMKw8AGNXRx91Vq4Y3V9PsbCXc95pNYwa/97CWWT7UtweeuWJdRxuqePXBKPVq6qXYZ/6mzNXf2tSCYhUX8GrZWb49B6n4V4+G9eVavY5UlP+bAYpLr/BIP1Hxw6hQtQLuvtKYFMnVvWr74HQEEEAAAQQQQAABBBBAAAHz0x40AAAgAElEQVQEEECgkgQYqqgkaI5BAAEEEEDAUQXyMvP0sd/HjtoefZlcoHpEdTUc3ND6mpD6PeopJSlH6zJz9OGhWH17Ktk0OsWDFW1UoKTRL9sss/+oPsoZGaxnVra6Yk1HGqpY/FSUauVcUOyU0co7fcxmBhQqn4B32+7y6VE8QNFJHiH15OpXSyrIlZL2SOfX/PoEiozT5TuAXY4vcG+W5MaTKhz/ougQAQQQQAABBBBAAAEEEEAAAQRsIcBQhS0UqYEAAggggIATC6SfSNfnkZ87cQJaN4uAq4erQoeEKvzGcIUOC1WRu6sOZVn0xekkvbw7xvAMiwc1VXdfdyXf/oJNsno0aqD6r/5FD37nc8V6jjBU0aeNv164PVC5m5cp7tkHbJKbImUT8O7QW77dB14coGgQJBe/QCk/6zcDFJeeQJF5tmyFWe3cAneckvxCnTsD3SOAAAIIIIAAAggggAACCCCAAAKlFGCoopRQLEMAAQQQQMCoArEbY/V196+NGo9cBhao07GO9SkWUaOiVCOqhi6kWvRdUrpe33teB5OzDZn88/6NNaiWt5LvfFHKrfgre8IWTNN/992uPTGLL/Oq6qGKCbc11G29ApT45jSlLvjQkPfpaKF8ug6QT9dr5dWygzzqB8nFt5aUlyEl7pbOr5YSLg1QZJ13tNbpp7IFbtgq1elQ2adyHgIIIIAAAggggAACCCCAAAIIIFAlAgxVVAk7hyKAAAIIIOA4Ase/OK4Vt69wnIboBIFyCPg28FXDIQ0VeVukGvRuoPT0XG3OytHHh+M19+eEclR03C0f9IzUzcE1lP7X/yg/Ma1CjdaZcLN+bnlO724YeVmdqhyqmD4hWtfUyVXsE/coe8f6CmVk85UFfHsMVvEQhWeLDvKoV0cuvgFSbuqlAYpVv77CIzsOQgQuFxi6VAoZiAwCCCCAAAIIIIAAAggggAACCCBgCgGGKkxxzYREAAEEEEDgygKFeYXa98Y+bZ64GSIEDCVQPGARPjJcYdeFyc3HXceycjXvXIqe335GhQZI+u8uYbonspYyx7+n3BOx5U7k26OFqo8bonFL61xWoyqGKoJre2jWoyHyjDmk2CljVJBirIGYcl9UBTf69hkmn8795dWijarVrScXnwDJknRxgCJmlZR46QkUOXhXkNo827u8IrWaYJ68JEUAAQQQQAABBBBAAAEEEEAAAVMLMFRh6usnPAIIIICA2QXy0vK04/kd2v3KbrNTkN/AAoGtA62vCYm8PUq1mgcoLjlHy1Iy9db+89oWn+m0yZ9sH6Lxzesqc+rHytl7olw5XLyqKWLxcxr3daCycpN+V6Oyhypu7VtH44cHKOObWUp8+6ly5WGT5Nt/pHw695NX89aqFhR0cYAiO1aK3y5dWC8l7rz4Gg9LMlwIlF+g9USp88vl389OBBBAAAEEEEAAAQQQQAABBBBAwIkEGKpwosuiVQQQQAABBGwtkJOYo82PbdaRWUdsXZp6CDikgFdtr4uvCbk1SsH9Gyg7O1/bciz65Ei8Zh6Jd8ie/6ipCa0b6Mk2wcr65xxlbjxQrv4bvPGAVrt+rkV7//G7/ZU5VPHCfREa1K6m4p5/SOlL55crhxk3+Q28ST6digcoWsm9TvEAhb+UGSMlbJfOr/t1gCK3Yq+JMaMtma8iED1G6vMxTAgggAACCCCAAAIIIIAAAggggIApBBiqMMU1ExIBBBBAAIErC+TE52j13at1+rvTECFgSoHg/sHWV4SE3xAujwBPncrM1cLzKXpxV4zScvOdwuShFvX0UqdQZb2+UOnLdpS555o39VT+rZF6ckXz3+2trKGKBU9EKdg1RbFTRstydF+Z+zfFBncPVb/2Rnl36iOvZi3lXruOXLwDpIzTvxmguPQKj7wMU5AQsooFQodJA+ZL7t5V3AjHI4AAAggggAACCCCAAAIIIIAAAvYXYKjC/sacgAACCCCAgMMK5CTk6IcRPyhuc5zD9khjCFSWgH9Tf+tTLKJGRalOhzpKSMzWyrRsvXfggtacd+x/6X93kyC91yNC6e9/q7RFG8tE5hFWV/XffEAPfvf7vxy191BFhybV9Z8xQSrYu15xT9yrogLnGGIpE245Frt6+chvwA3y7tjbOkDhFlj74gBF2gkpYdvFJ1Ak7JQSd0j52eU4gS0I2EAgqIs0dKnkUcMGxSiBAAIIIIAAAggggAACCCCAAAIIOLYAQxWOfT90hwACCCCAgF0FclNytajTIqUeTbXrORRHwNkEPGp4WAcsIm6OUMjAhsorKNTunFzNPh6vdw/EOmSc26ICNbtfY6XNWq7k2SvK1GPo3KmaceQ+bT8z75d99hyqeOD6YN3d31/JH72klNlvlqlXIy129aspvwEj5d2+t7yaNpFbQB25+ARKKYcvvrrDOkCx4+J/F1iMFJ0szi5QM1q6aRdPqnD2e6R/BBBAAAEEEEAAAQQQQAABBBAolQBDFaViYhECCCCAAALGFMjPytecsDkqfmIFHwQQKFmgXs96Ch0WqshbIuVdz0dn0y36Oi5Nr+yOUUxWrsPQjQgL0NcDmyp1/lolffh9qfuqPfYGnW6XqLfWD/tlj72GKt5+tLE6hbko9qm/KGvjj6Xu0dkXuvrXll//6+XTvqc8o5vKLSBQLl7+UuphKXazFLfl1wGKQp7a4ez3bfj+vWpLd8ZIrtUMH5WACCCAAAIIIIAAAggggAACCCCAAEMVfAcQQAABBBAwsUBRYZE+8vxIRflFJlYgOgJlE6gRWcP6FIvIUVGq172ukhNztDYjWx8cjNWSMyllK2aH1f2Da+q7wU1lWfKTEt74qlQn+HRuKv/J1+nRHwJ/WW/roQo/H3ctmBwqv5RTip0yWvkXzpaqN2dc5F67nnz7XSfvdsUDFNFy8w+Ui2cNKeXQpQGKzb++wqOIP3+d8Y5N37Oru3SvRXJxNT0FAAgggAACCCCAAAIIIIAAAgggYHwBhiqMf8ckRAABBBBAoESBAkuBpntNRwgBBMop4ObldvE1ITdGqOHQUBW5Sgeyc/X5qSS9uiemnFUrvq1r3epaOrSZXNbuUdy/5l61oIubqyK+f0GPLwlTctYZ63pbDlUM7VJL024KVPbKLxX/8mNX7ceZFrjXayi/viPk3baHPBo3lrt/oFTNV0o5+JsBiuJXeOxyplj0isDVBe6zSK4eV1/HCgQQQAABBBBAAAEEEEAAAQQQQMDJBRiqcPILpH0EEEAAAQQqImBJsmhW4KyKlGAvAgj8RiCoU9AvT7GoEV5dMakWfZeYrv/sjdGR1Mp9zU7rQF8tH9ZM3tuPKPbpT696T/Vf/as2eH+j+bvGWdfaaqjiiT+HaWT3QMW/NF5p33xy1T4ceUG14Aj5Fg9QtOkmz0YRcqsZJFXzkpKLByg2SXGXnkCRtMeRY9AbArYRuDtNqlbdNrWoggACCCCAAAIIIIAAAggggAACCDiwAEMVDnw5tIYAAggggIC9BTLOZGhO6Bx7H0N9BEwp4Bviax2wiLotSvV71Vd6qkUbs3M041CcFpxIqhST6JpeWjGsuQKPndX5iR/+4Zk1ru8ml9uba8rKxtZ1thiq+Ozxxmrkl6nYqXcrZ9/WSslsq0M8wqPl23u4vNp0lWdkuNxqBErunhcHKM6vlhJ2XHyFR/J+Wx1JHQScS+DOGMmnvnP1TLcIIIAAAggggAACCCCAAAIIIIBAOQQYqigHGlsQQAABBBAwikDKwRTNaz7PKHHIgYDDCri4ulgHLMJvCFfo8DC5ervpaFau5p1N1vM7ztq17xBfD60c3lwhMfE6/8i7JZ5VLbi2gv/7sB5Y7GVdU5GhiuiGPnr//npyO75LsVPHqDArw64ZK1rco1Fz+fYaJu/WXeQZES7XGrUkV/dLAxSrLg5PFA9RpByq6FHsR8A4ArcekvybGCcPSRBAAAEEEEAAAQQQQAABBBBAAIESBBiq4KuBAAIIIICAiQXit8ZrUadFJhYgOgJVIxDYJvDiUyxGRSmgWYBik3O0NDlDb+67oJ2JmTZvqpanu1YNb67IlDTF3f9GifVDZ0/WZ6fGadPJWeUeqhg9qJ4eHOyv1M/fVvL0l22epaIFPZu0lk/PofJu3Vme4WFyrR4gubhKKQekmOIBiktPoEg9UtGj2I+AsQVu2ikFtjF2RtIhgAACCCCAAAIIIIAAAggggAACkhiq4GuAAAIIIICAiQViVsfo277fmliA6AhUvYB3kLd1wCLy1kg16Bes7Mw8bc2xaOaReH16NN5mDXq5uVoHK5pZcpR476tXrFv74et1rnOWXl87oFxDFf9+IEq9m3sr9pn7lbnqG5v1Xt5CXi3ay6fHEHm36iyPsIZyrV5LUqGUXDxAsfLXJ1CkHS/vEexDwLwCIzdJQV3Mm5/kCCCAAAIIIIAAAggggAACCCBgGgGGKkxz1QRFAAEEEEDgcoHT357WDyN+gAYBBBxIIHhAsMKvD1fYyHB5+HvoREauFpxP1os7zykzv7DCnS4f2lztXQuUNPryp0h4t2+sWlNu0iNLA8o8VPHNk1EKzI1V7JTRyjt1tMJ9lrWAV+su8u0+SF7FAxQh9S8OUBQVD1Dsl2JW/DpAkX6yrKVZjwACVxIYsVqq3xsbBBBAAAEEEEAAAQQQQAABBBBAwPACDFUY/ooJiAACCCCAQMkCx+ce14pRKyBCAAEHFQhoHnDxKRajolSnbW3FJ+VoRVqm3t1/QesvpJe7668GNlGv6tWUPOqFy2pELHlBTy1voU4Nb1f9ao/pb68e/sNzerWqqRf/VFu5W35U3DP3l7unsmz0btdDvt0HyrNl8QBFXbn6BUoFFilxj3Rhza+v8Mg4XZayrEUAgbIIDF0qhQwsyw7WIoAAAggggAACCCCAAAIIIIAAAk4pwFCFU14bTSOAAAIIIGAbgcMfH9aae9bYphhVEEDArgLFT62wDljcHKmQgSHKzSvUzhyLPjuWoPcPxpb57M/6NtLQOj5K/fNLKszJ/WV//Zfv0081flR6TtxVhyrG3xKi2/vUUuJbTyp1/gdl7qE0G7w79ZZv14HyatVJHg3qysW3lpSfJSXtkWJWS4k7Lw5RZJ4rTTnWIICArQQGL5ZCh9uqGnUQQAABBBBAAAEEEEAAAQQQQAABhxVgqMJhr4bGEEAAAQQQsL/AgXcPaP1D6+1/ECcggIDNBer3qq/Q4aGKuDlS3kHeOpNh0VexaXp59znFZueV6rz3ekTotpCaSn/gDeXHpVj31BjWWW6j22pDzKw/HKr4cEK0WgXlKXbavcretrZU511tkU/XAfLpeq28WnaUR/06FwcoctN/M0Cx4+JrPLLOX60UP0cAAXsLDPxSCr/B3qdQHwEEEEAAAQQQQAABBBBAAAEEEKhyAYYqqvwKaAABBBBAAIGqESgqLNK+N/Zp0/hNVdMApyKAgM0EajSqYX2KRdSoRqrXra4S47O1JiNb7x+8oGVnU//wnJc6h+ovjWorc8L7yj0WI/e6AQqZMV7fH/3nFYcq6tfy0KfjQuR5/ohip45WQVJ8uXL49his4iEKz2s6yKNeHbn4BEi5KRdf4RGzSkq8NECRHVeu+mxCAAE7CwyYJ0XeYudDKI8AAggggAACCCCAAAIIIIAAAghUvQBDFVV/B3SAAAIIIIBAlQgU5hdq72t7tWXylio5n0MRQMA+Au4+7mo4uKEibo6w/lrgIu3PztWck4l6fe+Vn/DwRLsQTbimnrKmzVT2ruNq+MlEHdIm5ab30d9ePfxLozf3rqMJ1wUoY/GnSnxrWqkD+PYZLp/O/eXVorWq1a0nF98AKTtBStorxaz89RUeOYmlrslCBBCoYoFub0jXPFLFTXA8AggggAACCCCAAAIIIIAAAgggYH8Bhirsb8wJCCCAAAIIOKRAQW6B9vx7j7ZO3eqQ/dEUAgjYRiCoS5BCh4QqclSk/EKrKyY1R98mpOu1ved1PC3nl0PGt2qgp9sFK+vFL+TZJESF10XoxNnAX4Yqnrs3QkM6+Cvu+YeU/sO8Epvz6z9S3p37yat5a1ULqisXH38pK1ZK2C5dWC8l7Lg4RGFJtk1AqiCAQNUIdHxBajulas7mVAQQQAABBBBAAAEEEEAAAQQQQKASBRiqqERsjkIAAQQQQMCRBAosBdr9ym5tm7bNkdqiFwQQsKOAX6if9TUhkbdFqX7P+kpLsWhDVrY+OhSnr04m6f7mdfVq5zDlLlovvyHttfu8rEMV86c2Uoh7imKnjJHlyJ5LHbqq+sAb5d2pr3WAwr3OpVd4ZJ6T4osHKNZJCTsvvsYjN82OqSiNAAJVItDhOandE1VyNIcigAACCCCAAAIIIIAAAggggAAClSnAUEVlanMWAggggAACDiRQkFOgXS/v0vantjtQV7SCAAKVJeDi7qLQwaEKvzFcocPD5OLhqiPZFh3JytWIsAB5FBXpdFK+6rhnqfDAFmWv/V5e7XvKq1lLudeuIxfvACnjtBS/7fcDFHmZlRWBcxBAoCoF2j8jtX+yKjvgbAQQQAABBBBAAAEEEEAAAQQQQKBSBBiqqBRmDkEAAQQQQMDxBKxDFS/t0vanGapwvNuhIwQqX6B2u9rWp1hEjYqSf7S/XNxc5KJcKT9H8qwhpZ2QErZJ54ufQHHpFR752ZXfKCcigIBjCLR/Wmr/lGP0QhcIIIAAAggggAACCCCAAAIIIICAHQUYqrAjLqURQAABBBBwZAGGKhz5dugNgaoT8Ajw0IifRigwzFM6Nkc6/PHFIYrC3KpripMRQMDxBBiqcLw7oSMEEEAAAQQQQAABBBBAAAEEELCLAEMVdmGlKAIIIIAAAo4vUGC59KQKXv/h+JdFhwhUkkCnFzup8fjGSsxJUmj6Yem7ayvpZI5BAAGnE+D1H053ZTSMAAIIIIAAAggggAACCCCAAALlE2Coonxu7EIAAQQQQMDpBQpyC7T75d3aNm2b02chAAIIVEzAq7aXhq4fqvyQfD3/00t6u9eL0jc9pXj+fKiYLLsRMLBAh+ekdk8YOCDREEAAAQQQQAABBBBAAAEEEEAAgYsCDFXwTUAAAQQQQMCkAoV5hdr9ym5tnbrVpALERgCBYoHOL3VW47GNNe/YQk1cN0Wrb1ysFolbpbV/BQgBBBAoWaDjC1LbKQghgAACCCCAAAIIIIAAAggggAAChhdgqMLwV0xABBBAAAEErixQVFikPf/eoy2Tt0CEAAImFPCp66PB6wYrt36exq2dqGWnVmhE5DB9MuAdaU6olB1nQhUiI4BAqQU6vyS1nlTq5SxEAAEEEEAAAQQQQAABBBBAAAEEnFWAoQpnvTn6RgABBBBAwAYCe1/fq03jNtmgEiUQQMCZBLq80kWNHmmsuUfnW59OUVBUYG3/6J1bVPvAO9Lul50pDr0igEBVCAyYJ0XeUhUncyYCCCCAAAIIIIAAAggggAACCCBQqQIMVVQqN4chgAACCCDgWAIH/ntA6x9Y71hN0Q0CCNhNwCfYR0NWD1FOPYvGrpmo5adX/nLW4x0naFLTW+VS/JQKPggggMDVBAZ+KYXfcLVV/BwBBBBAAAEEEEAAAQQQQAABBBBwegGGKpz+CgmAAAIIIIBA+QWOzDqi1WNWl78AOxFAwGkEur7WVY3+3khzDs+1Pp2iSEW/6z327r3y2PCwdPwLp8lEowggUIUCgxdLocOrsAGORgABBBBAAAEEEEAAAQQQQAABBCpHgKGKynHmFAQQQAABBBxS4OcFP2v5LcsdsjeaQgAB2wj4hfpp0KrByq6TrUfXTNDKM5cPUn004D3dWCNILl93t82hVEEAAeMLDF0qhQw0fk4SIoAAAggggAACCCCAAAIIIICA6QUYqjD9VwAABBBAAAEzC5xZckZLhi4xMwHZETC0QLfXuynywchfnk5xpbD+HjX18+gdcvluoBS7wdAehEMAARsKjFgt1e9tw4KUQgABBBBAAAEEEEAAAQQQQAABBBxTgKEKx7wXukIAAQQQQKBSBM6vPa/FvRdXylkcggAClSdQPaK6+q3or+zAbI1fM1mrzq4p8fDVN3yt1mmHpNWjK69BTkIAAecXGLlJCuri/DlIgAACCCCAAAIIIIAAAggggAACCFxFgKEKviIIIIAAAgiYWCBhR4K+bP+liQWIjoDxBLq91U0Rf4vU7EOfa/L6J/4wYL+GfbRw2Gzp83Ap44zxMEiEAAL2E7hppxTYxn71qYwAAggggAACCCCAAAIIIIAAAgg4iABDFQ5yEbSBAAIIIIBAVQikHk7V3KZzq+JozkQAARsL1GxcU32X9VVmQJbGrZ2kNWfXXfWEg3dsUL2jM6Udz111LQsQQACB3wncekjybwIKAggggAACCCCAAAIIIIAAAgggYHgBhioMf8UERAABBBBAoGSBzHOZmh0yGyIEEHByge5vd1fEXyP06cE5enzDtFKlebTNg3qqzd/k8mndUq1nEQIIIPA7gT+dlXyDQUEAAQQQQAABBBBAAAEEEEAAAQQML8BQheGvmIAIIIAAAgiULGBJtmhWrVkQIYCAkwr4N/VX3x/6Kt0/Q+PWTNLac+tLneT86F3y+mmydIQ/A0qNxkIEEPhV4O40qVp1RBBAAAEEEEAAAQQQQAABBBBAAAHDCzBUYfgrJiACCCCAAAIlCxRYCjTdazpECCDghAI93uuhiHsjNPPgp5qy4akyJXi77390R+0mcvmyXZn2sRgBBBD4ReA+i+TqAQgCCCCAAAIIIIAAAggggAACCCBgeAGGKgx/xQREAAEEEECgZIGiwiJN95yuwvxCmBBAwEkEApoHqM8PfZVWPU1j10zU+piNZerc1dVV8fcckuvS66WYVWXay2IEEEDAKuDqLt1rkVxcAUEAAQQQQAABBBBAAAEEEEAAAQQML8BQheGvmIAIIIAAAgiULJCfna85oXOUk5ADEwIIOIFAr/d7KfyecE3fP0tPbHy6XB0vu26BOubGSj/eVK79bEIAAQTkVVu6M0ZyrQYGAggggAACCCCAAAIIIIAAAgggYHgBhioMf8UERAABBBBAoGSB3LRcLeq4SKlHUmFCAAEHFghsFaje3/VWsm+qxq6doI0xm8vVbed6HfXDDV9LX0RLacfKVYNNCCCAgGpGSzftkty9wUAAAQQQQAABBBBAAAEEEEAAAQQML8BQheGvmIAIIIAAAgiULGBJtmjJ0CWK2xwHEwIIOKhAr496KXx0hD7aN0PTNj1boS73jVqt4DOLpc0TK1SHzQggYHKBoC7S0KWSRw2TQxAfAQQQQAABBBBAAAEEEEAAAQTMIMBQhRlumYwIIIAAAgiUIFA8VLHqrlU6/e1pjBBAwMEEAtsGqs/iPkr0SdbYNRO06fyWCnV43zV365VOE6VP60mFuRWqxWYEEDC5QOhwacA8nlRh8q8B8RFAAAEEEEAAAQQQQAABBBAwiwBDFWa5aXIigAACCCBwBYHi139sfHSjjsw8gg8CCDiQQO/pvRU+Olzv752upzY9Z5POzozeKb/tT0kHP7BJPYoggICJBaLHSH0+NjEA0RFAAAEEEEAAAQQQQAABBBBAwEwCDFWY6bbJigACCCCAwP8TKLAUaNu0bdr9ym5sEEDAAQTqdKyjXl/1VoJXgh5dM0FbLmy1SVf/7vmi7gnuKJf519ikHkUQQMDkAq0nSp1fNjkC8RFAAAEEEEAAAQQQQAABBBBAwCwCDFWY5abJiQACCCCAQAkCe1/fq03jNuGDAAJVLNBnZh+F3xmu9/Z8qKc3P2/TbhLuPSS3FaOkMz/YtC7FEEDApALd3pSuedik4YmNAAIIIIAAAggggAACCCCAAAJmE2Cowmw3Tl4EEEAAAQT+n8CJRSf0440/4oIAAlUkENQ5SL0W9VKcZ7weWT1BW2O32bSTBcM+V/+iDGnpCJvWpRgCCJhYYOhSKWSgiQGIjgACCCCAAAIIIIAAAggggAACZhJgqMJMt01WBBBAAAEEriAQ/1O8FnVehA0CCFSBQN9P+ir8jnC9vee/enbzP23ewTWBzbXu5h+khW2l5P02r09BBBAwqcANW6U6HUwantgIIIAAAggggAACCCCAAAIIIGA2AYYqzHbj5EUAAQQQQOD/CWScydCc0Dl2den4Qke1eKiF9r25T9ue/P2/wm98Z2O1ntRa/s385ermKkuKRacWn9KGv29QXnreH/YVMihEHZ/vqMA2gX+4t+f7PVV8jru3u1KPpWrHszt09LOjv9SOGhWl7m93V8yKGC2/bbldLSiOQLFA3W511XNhL8VWi9Ujax7TttgddoHZeutKNTq/XNr4iF3qUxQBBEwqcMcpyS/UpOGJjQACCCCAAAIIIIAAAggggAACZhNgqMJsN05eBBBAAAEE/p9Afla+ZvjOsJvLNY9cow7PdJC7j7t2vbTrd0MVxcMMPd7pIc9anr8/v0g69e0pLb1uaYl9NRzSUL0+6CXfEN/L9p5bcU7LblxmHcpo83gbtZvWTmeWnNGRWUfU490eysvMs9ZOPZJq3Tv428Gq06GOVt+92rqODwL2FOj3WT+F3R6mt3a9p+e2vGi3o/7UdJTe7vGs9FmwlJdut3MojAACJhS4N0ty8zZhcCIjgAACCCCAAAIIIIAAAggggIAZBRiqMOOtkxkBBBBAAIHfCBTmFWpmwEzlZ+bb1KVa9Wrq9GInNbmnifUJEYW5hZcNVQz6epBCh4fqzPdntP3Z7Uo5lKJ2T7SzPtWiePBh7X1rrU+tuNKneG/YdWFK+zlNe17dowPvHlCjOxpZByiqh1e31tv14i4VrwvuH6wtj2/R/rf3W3/foF8DbXx0ow7POKymf2mqzv/qbD1n9ZjVNjWgGAK/FajXq556zuupGLcLemTNeO2I22VXoBN37ZD/7helfW/Z9RyKI4CAyQTcfaUxKZKru8mCExcBBFHwiI8AACAASURBVBBAAAEEEEAAAQQQQAABBMwqwFCFWW+e3AgggAACCFwSyEvL06JOi5RyOMWmJkOXDlXItSHW121Ykiyq3bb2ZUMVJR14y/5b5Bvsq/UPrtexOceuuKx4TfWw6r8MS/xvUfEQR7c3uilmZYyWXr9Uw5YPU1CnIK1/aL2OfnpUvT7qpeg/R1t72f3Kbg1ZMkS+DXy14o4VitscZ1MDiiHwP4H+c/or7LYwvb7zbb3w00t2h3mu61N6KKKfXOY2sftZHIAAAiYT8G8i3bhTcudJFSa7eeIigAACCCCAAAIIIIAAAgggYFoBhipMe/UERwABBBBA4KKAJcWi5bcs17nl52xK0ufjPrIkW7TtqW0auGig6vesf9WhioDmAWo5rqUa39nYOuSx/Nblv7yi4/83VzxU4Rfq98sTJ/738/8NVaSfSNeCVgvU/4v+ChsedsUnVXgHeVtfD3Jo+iFtfmyzTfNTDIFigQZ9G6jzF10U4xKjcWsmaWf87kqBib/3oNxXj5FOfl0p53EIAgiYSCB4gDRwkVTNz0ShiYoAAggggAACCCCAAAIIIIAAAmYWYKjCzLdPdgQQQAABBCTlZeRdNphga5jip0VcbaiiePgh6rYo69HFrwHZ+MhGnf3xbImt/O/1H8Vrdzy3w/pEi/AbwtXpn53k39RfyQeSNb/FfOvQRPErQc4sOaMjs46ox7s9rK8W+fHGH9VnVh8Vv6Zk6XVLSxzesLUF9cwjYB3ouSVML259Ra/teLPSgs8eMlND3V2k7wdV2pkchAACJhJoco/Ue7qJAhMVAQQQQAABBBBAAAEEEEAAAQTMLsBQhdm/AeRHAAEEEECgSNahhOInStjrU5qhiuLXcNTrUU9uXm5ydXNV4p5ErbxjpXU44kqf4idSdPl3F3kGeP7ux4W5hXJxc7E+6aJ4qKL40/P9ntanX7h7u1tfR7Lj2R2qGV1TLce21N7X91oHS1pPai2vQC/r0zX2vbFP25/Zbi8O6hpcILh/sDp/3kVnis5q3NqJ2h2/t9ISh9UI065Ra6Svu0kJOyrtXA5CAAETCXT6l9RmsokCExUBBBBAAAEEEEAAAQQQQAABBMwuwFCF2b8B5EcAAQQQQEDSiYUn9OPNP9rNojRDFf87PKhLkLq80kV1u9XVqa9PadmNy0rsq3hQovgpFDWialjXpB1P0/EvjltfIZJxJuOXoYr/X6D4NSMDvxqo3NRcbX1iq3pP72397w0PbVD7p9urVstaWv/QemstPgiURWDAvAEKuzlMz295Sa/vfKssW22yduPNS9UsYZO07n6b1KMIAgggcJnAkB+khjwJh28GAggggAACCCCAAAIIIIAAAgiYR4ChCvPcNUkRQAABBBAoUSBpT5IWtF5gN6GyDFUUN1H8FIpub3RTxumSByNKarbDsx3UZnIbXdhwQd/2+/aKy7q/3d365IptT26Th7+H2k5pq6OfHdXa+9aq4/Md1WpCK+urQtb9bZ3dTChsLIGQgSHqPLuzThWc0di1E7U3YV+lBxwZdZ0+7v+GNLuhlJNQ6edzIAIImETgln1SQAuThCUmAggggAACCCCAAAIIIIAAAgggIDFUwbcAAQQQQAABBKyvvJhVa5bdJEoaqrhx+40qfmrE9me3a9eLu345v8XfW6jzvzor7ec0LWhVtmGP4rOC+wXr8MeHtebeNZdlKn4SRv85/ZUZk6klQ5ao9cTW1iGMI58esQ5V/G8o43+/txsKhQ0jcO2CaxV2Y5ie3fJPvbHznSrLdezOnxS4/01pz7+rrAcORgABEwiMSZU8Lj4hig8CCCCAAAIIIIAAAggggAACCCBgBgGGKsxwy2REAAEEEEDgKgJFBUX6uPrHys/Ot4tVSUMVPd7roWZ/babsC9na8cIOHXj3gJo/2Fxt/9FWvsG+OvbFMa28Y+UVeyp+ZUf0mGjFborVtie2KfVYqjo+11GN7mikvMw8bfj7Bh2bc+yyvX1m9lHYiDBteXyLDn14SO2ebHf5kyoea6VD0w9Za/BBoCSBhkMbqtOszjpZcFJj10zUvsQDVYY1pdMkTYgeKZfPI6usBw5GAAETCLh7S3enSy5uJghLRAQQQAABBBBAAAEEEEAAAQQQQOCiAEMVfBMQQAABBBBAQLlpufqm+zdK2pdkF42ShiqKnxrR79N+qtHo8n/xmn4y3fqkiZiVMWrQr4H6ftLX2tuqu1ZZ/1/UqCj1eKeHPGt5/q7n4gGRo7OPavXo1ZdlCb8hXD3f66m4n+K09Lql1p//r3Zuaq42PLRB7Z9ur1ota2n9Q+t1/IvjdvGgqPMLXPvltQofGa6nNj+nt3a9V+WBYu/eJ4/1D0o/z6vyXmgAAQQMLFCrpTRyk+Tua+CQREMAAQQQQAABBBBAAAEEEEAAAQR+L8BQBd8IBBBAAAEEEFDxQMHqu1fr5KKTdtEoaaii+LAGfRqo04udFNgmUG5ebsrPylfsxlhtnbZVcZvjrP1caaii+P83vbepWk9qrRpRNeTi6mJ9jUnxQMXWqVuVl553WZZB3wxSUKcgrXtg3e+ythrfSq0mtpJPXR9ZUiza98Y+bX9mu10sKOrcAmHDw9RxZkcdzzthfTrFgaSDVR5oxrX/1Ui/QLl807PKe6EBBBAwuEDEDVLvjyWPmgYPSjwEEEAAAQQQQAABBBBAAAEEEEDgVwGGKvg2IIAAAggggIAK8wq1bdo27Xppl8NqdHuzm+r3rK+FbRc6bI80ZmyBgV8NVPj14Xpi4zN6Z/d/HSJsoFctHf3zNrl810+K3ewQPdEEAggYWKDNZKnTvwwckGgIIIAAAggggAACCCCAAAIIIIDA5QIMVfCtQAABBBBAAAGrwPF5x7XithUOqVEzuqYGzB2gCxsuaMPfNzhkjzRlXIGw68PUaUYnHc09rrFrJuhg0mGHCbvmxsVqlbJPWnO3w/REIwggYGCBgV9J4dcbOCDREEAAAQQQQAABBBBAAAEEEEAAgcsFGKrgW4EAAggggAACVoHkA8ma32I+Gggg8BuB4lfGhI0I09QNT+ndPR84lM3AsP6aO2SWNCdMyjznUL3RDAIIGFTg1oOSf1ODhiMWAggggAACCCCAAAIIIIAAAgggcGUBhir4ZiCAAAIIIICAVSA/K18zfGeggQACkiJujFCHjzrqSM4RPbpmog4nH3E4l0N/2qi6h6dLO19wuN5oCAEEDCpwb5bk5m3QcMRCAAEEEEAAAQQQQAABBBBAAAEErizAUAXfDAQQQAABBBCwChQPVcyNnqvMc5mIIGBqgcGLB6vhsIaasvEp/XfPhw5pMa7dw3qy5d3SZw0csj+aQgABAwr4BkujjkluXgYMRyQEEEAAAQQQQAABBBBAAAEEEECgZAGGKvh2IIAAAggggIBVIDclV8tvW66zy84igoApBSJviVSHDzroYNZhPbpmgo6mHHNYhwtjdstz8wTp6KcO2yONIYCAwQRCBkrXLpCqVTdYMOIggAACCCCAAAIIIIAAAggggAACfyzAUAXfEAQQQAABBBCwChTkFOinKT9p73/2IoKA6QQGfzdYIUNCNGXDk3p/73SHzv9uvzc0KrCRXL5s79B90hwCCBhMoOU4qetrBgtFHAQQQAABBBBAAAEEEEAAAQQQQODqAgxVXN2IFQgggAACCJhG4Pi841px2wrT5CUoAlG3Ran9+x10IPOgHl3zmI6l/OzQKB6uHrpwzz65/DBCOr/GoXulOQQQMJjAkO+lhkMMFoo4CCCAAAIIIIAAAggggAACCCCAwNUFGKq4uhErEEAAAQQQMI1A6tFUzY2ea5q8BDW3wJAlQ9RgUAP9Y/2T+nDfDKfAWH79l2qfc05afotT9EuTCCBgIIHbf5aqRxgoEFEQQAABBBBAAAEEEEAAAQQQQACB0gkwVFE6J1YhgAACCCBgCoGigiJ96P6hKbIS0rwCje5opPbvtte+jAN6ZM1j+jn1hFNgdGvQRd9dv0j6PEpKd+wnajgFKE0igEDZBP6SL7m4lW0PqxFAAAEEEEAAAQQQQAABBBBAAAEDCDBUYYBLJAICCCCAAAK2EshNy9U3Pb9R0p4kW5WkDgIOJTB06VDVG1BPj2+Ypun7ZjpUb1drZv/ta9Xg1CJpy+SrLeXnCCCAgG0FarWSRm6S3H1sW5dqCCCAAAIIIIAAAggggAACCCCAgBMIMFThBJdEiwgggAACCFSWQPFQxcaHN+rIJ0cq60jOQaBSBBr/ubFav9VGu9P2aPzayTqZdqpSzrXVIX9rdZ/+1X6s9Fk9qTDfVmWpgwACCJROIPouqfu7UjXf0q1nFQIIIIAAAggggAACCCCAAAIIIGAgAYYqDHSZREEAAQQQQMAWAvvf3a8ND22wRSlqIOAQAgOWX6uGfUP0+PonNGP/Jw7RU1mbiLlru7y3PyUd+qisW1mPAAIIVFygx7tS8wcqXocKCCCAAAIIIIAAAggggAACCCCAgBMKMFThhJdGywgggAACCNhTIHF3oha2WWjPI6iNQKUIRI+JVus3WmtHym49tm6yTqWdrpRzbX3Ia71e0pj6beWyoJWtS1MPAQQQKJ3ATbulQP4MKh0WqxBAAAEEEEAAAQQQQAABBBBAwGgCDFUY7UbJgwACCCCAQAUFCnML9ZEn/xq+goxsr2KBa1cOVHCvBpq8/gnNPPBpFXdTseMT7z0s1+W3SGeXVawQuxFAAIHyCtyXK7lWK+9u9iGAAAIIIIAAAggggAACCCCAAAJOLcBQhVNfH80jgAACCCBge4Hc1Fwt7r1YxU+s4IOAswk0uaeJWv2ntbYn79D4dZN1Jv2ss0X4Xb9fDp+rvoUp0tLrnToHzSOAgBMLBLaWrt8oufs4cQhaRwABBBBAAAEEEEAAAQQQQAABBMovwFBF+e3YiQACCCCAgCEFctNytfmxzTr00SFD5iOUcQUGrhqk+j3radK6qfrk4GynD9q6Tkutvul7aX4rKeWg0+chAAIIOKlA0/ukHu9Irh5OGoC2EUAAAQQQQAABBBBAAAEEEEAAgYoJMFRRMT92I4AAAgggYEiBo58e1aq7VhkyG6GMJ9DsL83U8tWW+ilpux5bO1lnM84ZIuT221Yp8txSadNYQ+QhBAIIOKnAtQuliBudtHnaRgABBBBAAAEEEEAAAQQQQAABBCouwFBFxQ2pgAACCCCAgOEE0k+k6/PIzw2Xi0DGExi0ZpDqdqurSeun6tODcwwT8M/N/qQ3uz0pfdZAys80TC6CIICAEwrccVrya+iEjdMyAggggAACCCCAAAIIIIAAAgggYBsBhips40gVBBBAAAEEDCVQmFeoT4I+UW5KrqFyEcY4As3ub6aWr7TSloSfNH7tZMVknjdOOEmn79qu6rv+Ke1/x1C5CIMAAk4m4OEvjY6XXNydrHHaRQABBBBAAAEEEEAAAQQQQAABBGwnwFCF7SyphAACCCCAgGEELEkWrbxzpc4sOWOYTAQxjsDgdUNUp0sdTVz3D80+9IVxgl1K8s/uz+j+0F5ymdfMcNkIhAACTibQcIg08EvJzcvJGqddBBBAAAEEEEAAAQQQQAABBBBAwHYCDFXYzpJKCCCAAAIIGEag+EkVu17apW3TthkmE0GcX6DFgy10zcsttSl+s8atnawLmRecP9QVEiTcc0Buq0dLpxYbMh+hEEDAiQQ6vyy1nuhEDdMqAggggAACCCCAAAIIIIAAAgggYHsBhipsb0pFBBBAAAEEDCEQvy1eizouMkQWQji/wJANQxXYKVAT1/5Dcw7Pdf5AJST4fMgnGuxWIC0ZYtiMBEMAAScSuHmPVKulEzVMqwgggAACCCCAAAIIIIAAAggggIDtBRiqsL0pFRFAAAEEEDCEQFFBkT6s9qFUZIg4hHBSgWsevkbXvHiN1sdt0vi1kxSbFeekSa7edlTNSG27bZX0VScpcffVN7ACAQQQsKuAi/SXPMnFza6nUBwBBBBAAAEEEEAAAQQQQAABBBBwdAGGKhz9hugPAQQQQACBKhKwJFm07IZlOr/2fBV1wLFmFxi6aagC2tfShHWP64vD8w3PsfmWZWoSt15a/6DhsxIQAQScQKB+L2nQYsmjhhM0S4sIIIAAAggggAACCCCAAAIIIICA/QQYqrCfLZURQAABBBBwaoH8rHztenGXdjy/w6lz0LzzCbQc21ItXrhG62LXa9yayYrPjne+EGXs+KZGI/VR39ek2SGSJamMu1mOAAII2EGg3RNSh+fsUJiSCCCAAAIIIIAAAggggAACCCCAgHMJMFThXPdFtwgggAACCFSqQNyWOH3V5atKPZPDzC0wbMsw1Wzrr8fWTta8IwtNg3H8z1tVa+9/pL2vmSYzQRFAwMEFbtgm1Wnv4E3SHgIIIIAAAggggAACCCCAAAIIIGB/AYYq7G/MCQgggAACCDitQFFBkT7y/EjFv/JBwJ4CrR5rpRbPttDqC+s0fu0kJWQn2vM4h6o9rfM/NK7RcLl8EeVQfdEMAgiYWMDFTbovV3JxNTEC0RFAAAEEEEAAAQQQQAABBBBAAIGLAgxV8E1AAAEEEEAAgRIFLEkWLb9tuc4tP4cSAnYTGL51uGq0qqHxaydr/tEv7XaOoxaOu3u/qq3/m/TzAkdtkb4QQMBsAsEDpEFfSe6+ZktOXgQQQAABBBBAAAEEEEAAAQQQQOAyAYYq+FIggAACCCCAQIkCBZYC7Xltj7ZO2YoSAjYXaD2xtZo/00KrYlZr3NpJSspJtvkZjl5w5qAPdb2Xj/Rtf0dvlf4QQMBMAl1elVqNN1NisiKAAAIIIIAAAggggAACCCCAAAIlCjBUwZcDAQQQQAABBP5QIPlAsua3mI8SAjYVGLF9hPyu8bMOUyw8+pVNaztLsbo+QTp45xa5LO4txf3kLG3TJwIImEFg1HGpRqQZkpIRAQQQQAABBBBAAAEEEEAAAQQQuKoAQxVXJWIBAggggAAC5hYozC3U7JDZyo7PNjcE6W0i0ObxNmryZFOtilmjcWsmKcWSYpO6zlhk3U3f6ZrkXdKae52xfXpGAAGjCnjXkf50TnKtZtSE5EIAAQQQQAABBBBAAAEEEEAAAQTKJMBQRZm4WIwAAggggID5BHISc7TxkY06NueY+cKT2KYCI3aMkFczL01Y9w99eexrm9Z2tmKDwwfq80HTpTmhUtZ5Z2uffhFAwMgCje6Q+sxkqMLId0w2BBBAAAEEEEAAAQQQQAABBBAokwBDFWXiYjECCCCAAALmFDj2+TGtvGOlOcOTusICbae0VZMnmuqHM0s1af1UpVrSKlzT2Qsc/tMmBR36QNr1orNHoX8EEDCawKCvpbDrjJaKPAgggAACCCCAAAIIIIAAAggggEC5BRiqKDcdGxFAAAEEEDCPgCXFolkBs8wTmKS2EXCVrttxnapFe2jCusf11fHFtqnr5FUmtB+rqS3ulGaHOHkS2kcAAUMKjEmVPGoYMhqhEEAAAQQQQAABBBBAAAEEEEAAgfIIMFRRHjX2IIAAAgggYDIBS7JFS4YuUdzmOJMlJ255BdpNa6cmU5rou1M/WJ9OkZ6bXt5Shtt3YcweeW4aJx2bbbhsBEIAAScXCOoiDftRqubn5EFoHwEEEEAAAQQQQAABBBBAAAEEELCdAEMVtrOkEgIIIIAAAoYVyMvI057X9mj7U9sNm5FgthFw9XDViG0j5NbIXY+tfVzf/PytbQobpMp/+7+lW/1D5PJVV4MkIgYCCBhKoNO/pDaTDRWJMAgggAACCCCAAAIIIIAAAggggEBFBRiqqKgg+xFAAAEEEDCJQMrBFM1rPs8kaYlZHoH2T7VX9ONNtPjkd5q8fqoy8jLLU8awe3zcfXR2zG65LBkqXVhn2JwEQwABJxa47YhUs7ETB6B1BBBAAAEEEEAAAQQQQAABBBBAwPYCDFXY3pSKCCCAAAIIGFIgPytf81vMV/pJXuNgyAuuQCh3H3cN2zJMrpFuemzdZC3++fsKVDPu1pUjv1LbrFPSituMG5JkCCDgvALVw6VbD0puXs6bgc4RQAABBBBAAAEEEEAAAQQQQAABOwgwVGEHVEoigAACCCBgRAFLkkXbntym/e/sN2I8MpVToMMzHRQ9OVpfn/hWk9ZNVVZ+VjkrGXtbr+Ae+vq6edLnkVL6SWOHJR0CCDinQIuHpK6vSa4eztk/XSOAAAIIIIAAAggggAACCCCAAAJ2EmCowk6wlEUAAQQQQMCIAhfWX9A3Pb8xYjQylVGgml8169MpFO6i8Wsn67sTS8pYwVzLD9y+TvVPLpB++oe5gpMWAQScR+DGHVLtts7TL50igAACCCCAAAIIIIAAAggggAAClSTAUEUlQXMMAggggAACRhAoKijSJ3U+kSXZYoQ4ZCinQMfnOyp6QrS+/PlrTVo/VTn5OeWsZI5tD7b+m15o93fp07pSUaE5QpMSAQScS8AzQLorQXJxda6+6RYBBBBAAAEEEEAAAQQQQAABBBCoBAGGKioBmSMQQAABBBAwikBOQo42T9ysIzOPGCUSOcog4OHvoaEbh6kotEjj1k7SkpNLy7DbvEtjRu+U99ap0uEZ5kUgOQIIOLZA9Bip1weSazXH7pPuEEAAAQQQQAABBBBAAAEEEEAAgSoQYKiiCtA5EgEEEEAAAWcWOLv0rL4f/L0zR6D3cgh0+mcnNX6ssRYe+8r6dApLAU8rKQ3jG33+rT8HXSOXhW1Ks5w1CCCAQNUIjNwsBXWumrM5FQEEEEAAAQQQQAABBBBAAAEEEHBwAYYqHPyCaA8BBBBAAAFHFPi4xsfKS89zxNboycYCXoFeGrJhqApCCjRu7UT9cPJHG59g7HKJ9x6S6483S+eWGzso6RBAwHkFqlWX7k5z3v7pHAEEEEAAAQQQQAABBBBAAAEEELCzAEMVdgamPAIIIIAAAkYTyInP0eYJm3XkE14BYrS7/f95Or3USdFjozXv2EJNWjdVeYUM0pTlzr8aMU+98xOlZTeUZRtrEUAAgcoViL5L6vURr/6oXHVOQwABBBBAAAEEEEAAAQQQQAABJxJgqMKJLotWEUAAAQQQcBSBs8vO6vtBvALEUe7D1n141/XWkHVDlFc/T2PXTtKyUzxloazG7YPaavmNi6V5zaVUBpDK6sd6BBCoRAFe/VGJ2ByFAAIIIIAAAggggAACCCCAAALOKMBQhTPeGj0jgAACCCBQxQJFhUX6pPYnsiRbqrgTjre1QOdXOqvxI9Gae3S+Jq2fovzCAlsfYYp6O0atUcTZ76RN402Rl5AIIOCkAp4B0l2JkouLkwagbQQQQAABBBBAAAEEEEAAAQQQQMD+AgxV2N+YExBAAAEEEDCcQE5CjrZO3aqDHxw0XDazBvJp4KMha4Yop55F49ZM1I+nV5qVosK5xzT/s/7TdYr0WQMpP7vC9SiAAAII2E2g2V+lrq9J7r52O4LCCCCAAAIIIIAAAggggAACCCCAgLMLMFTh7DdI/wgggAACCFSRQOzGWH3d/esqOp1jbSnQ9bWuavT3RppzeK4mrZ+qwqJCW5Y3Xa3Td+1Q9Z3PSQfeM112AiOAgJMJjNwkBXVxsqZpFwEEEEAAAQQQQAABBBBAAAEEEKhcAYYqKteb0xBAAAEEEDCMQH52vuY3n6/0k+mGyWS2IH4N/TRo9WBl18nW2DUTteLMKrMR2Dzvv3o8p7+GdJfL/OY2r01BBBBAwKYC1cOlWw9Kbl42LUsxBBBAAAEEEEAAAQQQQAABBBBAwGgCDFUY7UbJgwACCCCAQCUJWJIt2v3Sbu16aVclncgxthTo9p9uinwo0vp0ionrptiytKlrJdxzUG6r7pROf2dqB8IjgIATCLSZLHV4RnL1dIJmaREBBBBAAAEEEEAAAQQQQAABBBCoOgGGKqrOnpMRQAABBBBweoHUo6maGz3X6XOYKUD1iOrqt6K/cgJzNG7tJK06s8ZM8e2ade7QzzTQxSL9MMyu51AcAQQQsInAHackv1CblKIIAggggAACCCCAAAIIIIAAAgggYGQBhiqMfLtkQwABBBBAwM4CxU+rWDJ0ieI2x9n5JMrbQqDbm90UcX+kZh/6QpPXT7VFSWpcEogOaKwtty6XvuwgJe3FBQEEEHBsgaAu0vAVkruPY/dJdwgggAACCCCAAAIIIIAAAggggIADCDBU4QCXQAsIIIAAAgg4q0B+dr4OfXRIGx/Z6KwRTNF3jaga6re8nzIDsjR+7WStPrvWFLkrM2TxQEX0hdXShr9X5rGchQACCJRPoM/HUvSY8u1lFwIIIIAAAggggAACCCCAAAIIIGAyAYYqTHbhxEUAAQQQQMDWAnkZefq4+se2Lks9Gwl0f7u7Iv4aoU8PztHjG6bZqCplfitwa/RNer/3y9JnwVJuCjgIIICA4wvckyW5ezt+n3SIAAIIIIAAAggggAACCCCAAAIIOIAAQxUOcAm0gAACCCCAgDMLZMdna9PYTTo255gzxzBc7zWb1FS/pf2U7p+hcWsmae259YbL6CiBfr5ruwL2vCLtfd1RWqIPBBBAoGSBRndIvT5iqILvCAIIIIAAAggggAACCCCAAAIIIFBKAYYqSgnFMgQQQAABBBAoWeD82vNa3HsxRA4i0OO9Hoq4N0IzD36mKRuedJCujNnG012m6pHIwXKZ29iYAUmFAALGE7hxu1S7nfFykQgBBBBAAAEEEEAAAQQQQAABBBCwkwBDFXaCpSwCCCCAAAJmEsjPytfCdguVejjVTLEdLmtA8wD1+aGv0qqnadzaSVp3boPD9Wi0huLuOaBqa++TTnxptGjkQQABIwrUbCLdvEty8zJiOjIhgAACCCCAAAIIIIAAAggggAACdhFgqMIurBRFAAEEEEDAXAK5abna//Z+bZ261VzBHShtz//2VPi9Efp4/yxN3fi0A3Vm3FY+GTRdIzw9UnPouQAAIABJREFUpO+uNW5IkiGAgLEEurwqtRpvrEykQQABBBBAAAEEEEAAAQQQQAABBOwswFCFnYEpjwACCCCAgFkELEkWzQqcZZa4DpOzVsta6vNdH6X8H3v3HWVXXbUB+J1JIYEAIjWhRnqRXoICoRdBiiK9CKhYQJqAoiJFBAREkCIq8NERECnSawKBUFIIIYEQkBoICYH0ZJJJvnUzooIQJsnMnXvufe5as5SZc3773c+++o/bcxYcm6N7HZ8+I56smGzVHGTpLl0zeL8+yR1bJKOereZW9UaAQDUJfPvDpOPC1dSRXggQIECAAAECBAgQIECAAAECrS5gqaLViRUgQIAAAQK1ITB51OQ8edSTGX7D8NpouAK63OLPW2SFb3fPXwZfmV8+eWoFJKqdCI9/8+6sOaZf0vu7tdO0TgkQKLbASvsmW1yetO9c7D6kJ0CAAAECBAgQIECAAAECBAiUWcBSRZnBlSNAgAABAtUsMPKJkbn9q7dXc4sV0dui6y6aLf+xZd6f/4NZT6d48p2+FZGrVkLs3H2nXLv9H5Prlksmj6yVtvVJgEDRBXZ/MlmiR9G7kJ8AAQIECBAgQIAAAQIECBAgUHYBSxVlJ1eQAAECBAhUr8C0cdNy55Z3ZvSA0dXbZBt31vPynlnh4BXyp+evyMlPntbGaWqz/MsHPJXFhlycPPfb2gTQNQECxRNYbL1k18eS9gsUL7vEBAgQIECAAAECBAgQIECAAIE2FrBU0cYDUJ4AAQIECFSTwPTJ0zPs/4bl8R8+Xk1tVUQvi2+weLa4o2dGdxqdo3sfn77vPF0RuWotxAkbHpefrrFP6q5bttZa1y8BAkUW2OrqZOUDi9yB7AQIECBAgAABAgQIECBAgACBNhOwVNFm9AoTIECAAIHqFJg5fWauWvSqNIxrqM4G26Crnlf2TPcDu+fS5/+cU578dRskUPIjgZGHPJ+OT/w4GX4DFAIECBRDoONCycFjkrp2xcgrJQECBAgQIECAAAECBAgQIECgwgQsVVTYQMQhQIAAAQJFF5j6/tQMOGtABp07qOittHn+JTZZIlv8fYu8N9+oHNXrJ3n63WfbPFMtB/jztpfkmwstmbrbv1rLDHonQKBoAuv/Iln/l0l9x6Ill5cAAQIECBAgQIAAAQIECBAgUBEClioqYgxCECBAgACB6hKYOGJirlv6uupqqszdbHnVlllh/+65ZNBlObXvGWWurtwnBRbquFBeO7h/6u7eIXm3DyACBAgUR+DAd5POSxYnr6QECBAgQIAAAQIECBAgQIAAgQoTsFRRYQMRhwABAgQIVIPAlFFT0ufHffLKja9UQztl7WHJryyZzf+2RUZ2GDnr6RTPjOxX1vqKfbrAI3vcnnXHvZg8ejAiAgQIFEdgxX2SLa9M2nUqTmZJCRAgQIAAAQIECBAgQIAAAQIVJmCposIGIg4BAgQIEKgWgdH9RufWDW+tlnbK0sdW12yVFfZbIX8YeGlOf+rMstRU5PMFtlqmZ27d5frkhu7JhDc+/wZXECBAoFIEvjU4WWTNSkkjBwECBAgQIECAAAECBAgQIECgkAKWKgo5NqEJECBAgEDlC0z9YGoe+OYDGfHIiMoP28YJl9psqWx+y+YZ0e7dHNXruPR7b0AbJ1L+vwWG7vd4lnz1ptQ9cxIYAgQIFEeg21bJjncm7RcoTmZJCRAgQIAAAQIECBAgQIAAAQIVKGCpogKHIhIBAgQIEKgWgTfueiP37nJvtbTTKn1sff3WWWHvFXLBwIvz66fOapUaDp17gSPX/WFOXffw1F2z5Nwf4k4CBAi0hcDODyRLb9sWldUkQIAAAQIECBAgQIAAAQIECFSVgKWKqhqnZggQIECAQGUJTJ84Pbd/5fa8P+j9ygpWAWm6bdktm9zYIyPqR+SY3idmwHsDKyCVCJ8UeOfggen09E+TYf8HhwABAsURWHTtZPe+SbvOxcksKQECBAgQIECAAAECBAgQIECgQgUsVVToYMQiQIAAAQLVINA4tTGv3PBKHj3k0Wpop8V62ObGbbL8t5bPmc+cm9/1v6DFznVQywr8YavfZf/FV0/d39Zr2YOdRoAAgdYW2OaGZMV9WruK8wkQIECAAAECBAgQIECAAAECNSFgqaImxqxJAgQIECDQdgIzps/IX1f5a8b/c3zbhaiQyt226ZYe1/fIW3k7x/Q+IQNHDaqQZGJ8UqA+9Rn1naGpv2+PZMTDgAgQIFAcgQW7J3sPS+rbFyezpAQIECBAgAABAgQIECBAgACBChawVFHBwxGNAAECBAhUg8C0idPy4p9fzJPHPFkN7cx1D9v+ddtZT6c44+mzc37/P8z1OW4sj8B9u96cjRveSx74ZnkKqkKAAIGWEtjskmTVQ5N287XUic4hQIAAAQIECBAgQIAAAQIECNS0gKWKmh6/5gkQIECAQJkEZibXdrs2k96dVKaClVNmme2XySbXbpLXZ76ZY3qdkEGjn6+ccJJ8qsBGS26Q+/e4M7lplWTscEoECBAojsD8SyUHjEhSV5zMkhIgQIAAAQIECBAgQIAAAQIEKlzAUkWFD0g8AgQIECBQDQLTxk/LC5e8kKd/+nQ1tNPsHra7ebss/83lc9pTZ+aCARc1+z4Xtq3A8/s8mmXe/EfS9ydtG0R1AgQIzKnApucna/zAUyrm1M31BAgQIECAAAECBAgQIECAAIHZCFiq8PUgQIAAAQIEyiIws3FmrlnqmkwZPaUs9dqyyLI7LpuNr9kkrzW+lmN6n5DnR7/QlnHUngOBw9b6ds7d+ITk2q5J49Q5uNOlBAgQaGOBToslB76b1LVr4yDKEyBAgAABAgQIECBAgAABAgSqS8BSRXXNUzcECBAgQKBiBaaNm5YXLn4hT59U3U+r2O7W7bLC7ivklL6/zoUDL6nYeQj26QJvHjwgXfqdkgy9DBEBAgSKJfDVi5M1f1iszNISIECAAAECBAgQIECAAAECBAogYKmiAEMSkQABAgQIVIvArKdVdL0mU0ZV39Mqltt5uWx81cZ5ddo/c3TvE/LC+0OqZWw108c5m/8mhy29cepuXqtmetYoAQJVItBp8X89paK+ShrSBgECBAgQIECAAAECBAgQIECgcgQsVVTOLCQhQIAAAQJVLzBt/LQMuXRInjrxqarqdfvbts/yuy2fk584LRc998eq6q2Wmhl92Itp99C+yZv31FLbeiVAoBoENvtjssbh1dCJHggQIECAAAECBAgQIECAAAECFSdgqaLiRiIQAQIECBCocoGZyXXLXpeJb08sfKOlRYqNrtg4wxteydG9js/QMS8WvqdabeCWna/PNpmY3Pv1WiXQNwECRRVYYOlk/7eKml5uAgQIECBAgAABAgQIECBAgEDFC1iqqPgRCUiAAAECBKpLYPqk6XnpypfS54g+hW5sh9t3yPK7Lp+fP3FKLnnuskL3Uuvh11h0tfTZ8/7kb+slH7xQ6xz6J0CgaAI9r0hWPaRoqeUlQIAAAQIECBAgQIAAAQIECBRGwFJFYUYlKAECBAgQqB6BGdNn5OY1b87YYWML11T3Pbpnw8s3zLApw3N0r5/kxQ+GFa4HgT8u8MxeD2eldx5MnvgxGgIECBRLYOFVkr2GJHXtipVbWgIECBAgQIAAAQIECBAgQIBAgQQsVRRoWKISIECAAIFqEZgxbUZevfnVPLz/w4VqaYc7d8hyuyyXn/f5VS4d9OdCZRf20wX2XXWvXLL5r5Nrl0mmjcNEgACBYgls+9fkS3sVK7O0BAgQIECAAAECBAgQIECAAIGCCViqKNjAxCVAgAABAtUiUHoNyJ1b3plRz4yq+Ja679k9G/15o7w4+aUc1ev4DPvg5YrPLGDzBP55UP984bmzksEXNu8GVxEgQKBSBBbfKNm1V9Kuc6UkkoMAAQIECBAgQIAAAQIECBAgUJUCliqqcqyaIkCAAAECxRB4+8G3c9d2d1V02B3v2jHL7LRMTurzq1z2/F8qOqtwcyZw2qYn54ju26Tur6vO2Y2uJkCAQCUI7PJw0m2rSkgiAwECBAgQIECAAAECBAgQIECgqgUsVVT1eDVHgAABAgQqW6BhbEMe2vehvHnPmxUXdMW9V8wGl22YIROH5uheP8nLH75ScRkFmjeB9w4dmg69Dkleu23eDnI3AQIEyi2w7E7Jdjcn7Rcod2X1CBAgQIAAAQIECBAgQIAAAQI1J2CpouZGrmECBAgQIFBZAmMGj8ktX76lokLtdM9O6bZDt5zU5+T86fkrKiqbMC0jcO2OV2bnDvXJ3Tu0zIFOIUCAQDkF9hqafGG1clZUiwABAgQIECBAgAABAgQIECBQswKWKmp29BonQIAAAQKVITB1zNT0Pb5vXrripTYPtNJ+K2WDSzbI4AlDclSvn+SVsa+2eSYBWl5g2QWXzaB9eye3fzUZ3b/lCziRAAECrSmw6mHJZhcl7Tq1ZhVnEyBAgAABAgQIECBAgAABAgQI/EvAUoWvAgECBAgQINDmAlNGT8k1S16TmTNmtlmWr933tSy1bdf8rM8v85fBV7ZZDoVbX+CJPe/N6qOfSh47vPWLqUCAAIGWFKirTw5+P+n4hZY81VkECBAgQIAAAQIECBAgQIAAAQKzEbBU4etBgAABAgQItLlAw7iGPH/+8+l3Sr+yZ1n5gJWzzkXr5Llxz+e4x36af459rewZFCyfwG4r7pL/2+ai5LplkymjyldYJQIECLSEwMZnJWsfk9R3bInTnEGAAAECBAgQIECAAAECBAgQINAMAUsVzUByCQECBAgQIFAegRtXujHjXhlXnmJJtn1wuyy71TL56eO/zBUvXFW2ugq1ncDLBzydxYZcmDx3btuFUJkAAQJzI7DQisk+w+fmTvcQIECAAAECBAgQIECAAAECBAjMg4ClinnAcysBAgQIECDQcgKlV3+8fsfruX+P+1vu0M84aZWDV8k6F66TAR8+N+vpFK+Ne73VayrQ9gI/2+j4HL/anqm7fvm2DyMBAQIE5lRg+1uTFfaY07tcT4AAAQIECBAgQIAAAQIECBAgMI8ClirmEdDtBAgQIECAQMsJTBs3LQ/u/WDevPfNljv0Eydt9/D2WXqLbvlpn1/myheubrU6Dq48gZGHDE7HPj9KXvlr5YWTiAABArMTWHbHZLtbk/adOREgQIAAAQIECBAgQIAAAQIECJRZwFJFmcGVI0CAAAECBGYvMHbY2Px11Zb/H71XPXTVrH3+Oun34YAc1/vEvDG+9RY3zLjyBC7f7tLs0WXx1N2xWeWFk4gAAQKfJ7DXi8kXVv28q/ydAAECBAgQIECAAAECBAgQIECgFQQsVbQCqiMJECBAgACBuRdo+LAh/X/dP4POGzT3h3zizu0f2SFdN18qJz7+i1w15NoWO9dBxRD4YqdFMvzAZ1N317bJyCeLEVpKAgQIfCSw9nHJhqcl7ednQoAAAQIECBAgQIAAAQIECBAg0AYCliraAF1JAgQIECBAYPYCM6bPyI1fujET3pwwT1Srf3f1fPm8L+eZMf1y3GM/zZvj35qn89xcTIFe37gza48dnDx6SDEbkJoAgdoV6LJsss+rSX372jXQOQECBAgQIECAAAECBAgQIECgjQUsVbTxAJQnQIAAAQIE/ldg5oyZef3213P/N+6fa54deu2QJb9SejrFSbl66PVzfY4biy2w7XJb5+avXZ1cv3wy8e1iNyM9AQK1J7DdrUn3PWqvbx0TIECAAAECBAgQIECAAAECBCpIwFJFBQ1DFAIECBAgQOA/Ag3jGvLoQY/mtdtfmyOW1Q9fPV8+d+08NfqZHPfYiXl7wog5ut/F1SXw4n5PZMlhlycDzqiuxnRDgED1C6ywW7L19V77Uf2T1iEBAgQIECBAgAABAgQIECBQ4QKWKip8QOIRIECAAIFaFpj49sRct8x1zSbY8bEds3iPJXLCYyfl2hdvaPZ9LqxOgaPXOyK/WvvQ5Npu1dmgrggQqG6BA99NOi9Z3T3qjgABAgQIECBAgAABAgQIECBQAAFLFQUYkogECBAgQKBWBaZNmJYhlwzJUyc+NVuCNX64Rr589tp5cnTfHNv7xLwz8d1aJdP3fwm88+3n0qnv8cnLV3MhQIBAsQQ2PS9Z84ikvmOxcktLgAABAgQIECBAgAABAgQIEKhCAUsVVThULREgQIAAgWoSaJzamDu3vDPv9X3vU9vaqc9OWWzjxfKTx36W61/8azW1rpd5ELh4699n30VXTt2tG8zDKW4lQIBAGwgs0SPZtXdS36ENiitJgAABAgQIECBAgAABAgQIECDwSQFLFb4TBAgQIECAQMULjHl+TG5Z+5aP5VzryLWy1plrpc+oJ3NsrxPz7qSRFd+HgOURaF/fPu8dOiR19+2ajHi0PEVVIUCAQEsJfOuFZJE1Wuo05xAgQIAAAQIECBAgQIAAAQIECMyjgKWKeQR0OwECBAgQIND6Ag1jGzLwzIEZePbAWcV2evJrWXSDL856OsUNL93U+gFUKJTAA7v9LRtOGZE8+K1C5RaWAAEC2eBXyTonJO3nh0GAAAECBAgQIECAAAECBAgQIFAhApYqKmQQYhAgQIAAAQKzF5g5Y2YGnTso3Y/4Uh4b2SfH9j4h700ahY3AxwQ27bpJ7t79tuTGFZNxr9IhQIBAcQS++OXkmwOTuvriZJaUAAECBAgQIECAAAECBAgQIFADApYqamDIWiRAgAABAtUiMGPmjPzw4aPy12EffxVItfSnj3kXGLxvryz9+u3JUyfM+2FOIECAQDkF9ngmWXzDclZUiwABAgQIECBAgAABAgQIECBAoBkCliqageQSAgQIECBAoDIEJkybmAsGXJxz+51fGYGkqCiB7611WM7e+Jjkmq7JjGkVlU0YAgQIzFZg7Z8kG/wy6bAQKAIECBAgQIAAAQIECBAgQIAAgQoTsFRRYQMRhwABAgQIEJi9wMyZM7PFzdtl8PsvoCLwMYERB/VL536nJC/+mQwBAgSKI7DoOsk3+nvtR3EmJikBAgQIECBAgAABAgQIECBQYwKWKmps4NolQIAAAQLVIPD86MGzFit8CHwkcN4WZ+WQruun7pa1oRAgQKBYAt8ckCy6brEyS0uAAAECBAgQIECAAAECBAgQqCEBSxU1NGytEiBAgACBahGYNmN6/jDwkpz+1JnV0pI+5lHg/cNeSv2DeyVv3TePJ7mdAAECZRTY6IxkneOT+g5lLKoUAQIECBAgQIAAAQIECBAgQIDAnAhYqpgTLdcSIECAAAECFSMwbca07H7HXnninb4Vk0mQthG4dZcbs9WMscl9u7VNAFUJECAwNwJdt0h2ftBCxdzYuYcAAQIECBAgQIAAAQIECBAgUEYBSxVlxFaKAAECBAgQaFmBdya+mzWuXq9lD3VaoQS+vOha6b3nPcnf1k4+GFqo7MISIFDjAvu9kXRZtsYRtE+AAAECBAgQIECAAAECBAgQqHwBSxWVPyMJCRAgQIAAgc8QaGhsyK3Db8sPHj6KUY0KPLv3I1lxxP3JE74DNfoV0DaBYgpseVWy0j5Jfcdi5peaAAECBAgQIECAAAECBAgQIFBDApYqamjYWiVAgAABAtUoMLVxan70yNH528u3VWN7epqNwAGr75s/fOWU5Lqlk2kTWBEgQKAYAivtm/S8ImnXqRh5pSRAgAABAgQIECBAgAABAgQI1LiApYoa/wJonwABAgQIVIPAlMYp2eSGLfLG+DeroR09NFPgjYOezYIDz0xeuLiZd7iMAAECbSyw4ArJXkMtVLTxGJQnQIAAAQIECBAgQIAAAQIECMyJgKWKOdFyLQECBAgQIFCxAv1G9s+2t+5csfkEa1mBX3/llPxw+S1Td9NqLXuw0wgQINCaArs+niz11das4GwCBAgQIECAAAECBAgQIECAAIEWFrBU0cKgjiNAgAABAgTaRmDy9Mm57PnLc2rfM9omgKplFRh12Itp/8hByet3lLWuYgQIEJhrgY3PStY6Mmk//1wf4UYCBAgQIECAAAECBAgQIECAAIHyC1iqKL+5igQIECBAgEArCZQWKw65//Dc9/oDrVTBsZUgcP1OV2WndjOTe3ashDgyECBA4PMFlv96ss2NFio+X8oVBAgQIECAAAECBAgQIECAAIGKE7BUUXEjEYgAAQIECBCYF4GxU8elx1+3yLsTR87LMS167xZLb5Y/bvOHdF1gqc88t9dbj2X3O/f6zL9fvt0f842Vdvufv78z8d18/6Ej0/vtx9OlQ5f8eduLs/VyW6VdXX0GjR6ck584LY+PeOLf9x293pE5Zv0jcs3QG/KLJ05p0T7LcVj3hbun/96PJLf1SN4fWI6SahAgQGDeBObvluw1NOm40Lyd424CBAgQIECAAAECBAgQIECAAIE2EbBU0SbsihIgQIAAAQKtJTBl+tQMGDUwX7tt99YqMcfnNmep4uE3e+Wb/9jnM8++b487svFSG/3P3/97qeKczX+TA1bfL1cPuTYvfjAsv9rk5xkyZui/LUpLF3ft/vd0bt85+91zUIZ/+Ooc99LWNzz5rfuz2nt9ksd/0NZR1CdAgEDzBHZ9LFlqs+Zd6yoCBAgQIECAAAECBAgQIECAAIGKE7BUUXEjEYgAAQIECBCYV4HSa0Auf+Gq/PKJU+f1qFa9/4DV9s3pX/lVJk2blKN6/SQPvvHwp9Zbf4l1c+X2f8r0GdOz990HfOYyxKN73p9uXbrmx48el3tfuz+lf15qgSXyg4eOyiNv9cpJG5+QH6z93Vw66M/5zdO/bdXeWuPw0pM6Lt/6/OTaZZOp77dGCWcSIECgZQV6nJesdWRS36Flz3UaAQIECBAgQIAAAQIECBAgQIBA2QQsVZSNWiECBAgQIECgnAJTGqfkRw8fnVuH317Oss2uteoiq+Ty7S7Nil9YMRcMuChnPXPuZ967+4pfz+96/jaDR7+QXe/Y8zOv67tPryzUcaF/vw7ktq/flA2WXC8/6f2zDBw1KNftdGXGNYzPrrfvmQnTJjQ7a6VcOPzAZ7Lo4POTQb+rlEhyECBA4LMFVtwn6XlF0r4zJQIECBAgQIAAAQIECBAgQIAAgQILWKoo8PBEJ0CAAAECBGYvUHqywxY3b5ehY16sOKrSqzoOWfOg9BnxZPa/55DZLjmcsOGxOXb9o9L3naey+hdXzeLzL56pjQ15YkTfnNTn5Lz0wbBZ/ZVeEdJ94e6f+qSKr3XfIXut8s385ulzctnzf6k4j88L9IuNT8yxK++auhtX/LxL/Z0AAQJtL/DFLyff6J/Ut2/7LBIQIECAAAECBAgQIECAAAECBAjMk4ClinniczMBAgQIECBQ6QKvj3sj61+/aWbMnFExUTdccoNcsd0fs2DHBXP8YyfllpdvnW2283uek4NW32/WNfV19R+7dvD7L+SQ+78365UgpUWNA1bfL1cPuTYvfjAsv9rk5xkyZmhOfvL0/GXbSzJi4jv52m27V4zDnAR575AX0uHx7yev3jwnt7mWAAEC5Reoa5fs83KyYPfy11aRAAECBAgQIECAAAECBAgQIECgxQUsVbQ4qQMJECBAgACBShJoaGzII2/1yj53H1QxsX63xdk5eI0D8uAbD2fvuw/83Fx37HpLNlv6K3n63Wdzbr/fp+87T+dH6xyeH67zvXRu3zkXP3dZTu17Rrp06JI/b3txtl5uq7Srq8+g0YNz8hOnZb/V9s6OK2yfU/v+Omt8cfXsv9o+mb/D/Bk5cWTOePq3ufbFGz43Q1tecOX2f8pu838hdXdu0ZYx1CZAgEDzBHb8R7L0tkm7+Zp3vasIECBAgAABAgQIECBAgAABAgQqWsBSRUWPRzgCBAgQIECgJQSmNE7JRQP/mDOePrsljpunM1b6wpdy/U5Xp9sCS+VXfX+dywf/31yf99FyxqNvPZZv/mOfTz1nl+475byeZ6f/yAG59/X7c2qPk1N6usVZz5ybc7c4M53adcp3Hvxhnh3Zb65ztOaNi8+/WF7a/+nU/WOr5L2nWrOUswkQIDDvAhv9Olnrx0mHBef9LCcQIECAAAECBAgQIECAAAECBAhUhICliooYgxAECBAgQIBAawtMnj4lP3rkqPx9+B2tXWq255eeGnHWV0/P2xNGZLtbd8mEaRPmOs9JG5+Qo9Y7Ik+O6Jvd79zrU8+5Yaersv6S6+W4Xidmm+W2zr6r7pULB16c3zz921yy9QX5xkq753f9L8hvn/3dXOdozRt7f+Mf+fKHzyW9DmvNMs4mQIDAvAusuHfS88qkfed5P8sJBAgQIECAAAECBAgQIECAAAECFSNgqaJiRiEIAQIECBAg0NoCjTMbs+3fds7AUc+1dqnPPP/8nufk4DX2n7XccdgD3//cHJt23SR/2fbSdGzXMcf1PjF3vHrXv+/56EkVt71y56eeVVqYOGfz36TX24/l0PsPz4Vbnpe9V/1WLhhw0aylik/+8+eGKfMFOyy/bW7c8crk+uWSSe+UubpyBAgQmAOBxTdMdu+b1LWbg5tcSoAAAQIECBAgQIAAAQIECBAgUAQBSxVFmJKMBAgQIECAQIsJjJj4Tja7aZt8MOWDFjtzTg66Y9dbstGSG+SsZ8/NBQMubtatd+9+W3p03TiDRw/Jb589L/1HDcwx6x2ZfVb9VupS95mvEbnt6zdllUVWzvcfOjK93348pYWOTz6pYo8Vd52jLM0K3EIXvbT/k1nixT8lA89soRMdQ4AAgVYQ6LRosufzyfxdW+FwRxIgQIAAAQIECBAgQIAAAQIECLS1gKWKtp6A+gQIECBAgEBZBaY2Ts3AUYOy4993LWvdUrEuHbrk4T3vyWKdF8uxvU5I6QkTn/zsvcqeOXeLM2e9HqTHjT1n/fmA1fbN6V/5Vb4w38Ifu3xmZubhNx7Nnnft9z/nHP7l7+SkjY/PTcO5WRb+AAAgAElEQVT+luMfO2nW30tPyDi1x8kZ/P4LOeuZc2fV6dSuU77z4A/z7Mh+ZfeYXcFj1z8qv1zroOS6pSsqlzAECBD4H4Hd+iRLfgUMAQIECBAgQIAAAQIECBAgQIBAlQpYqqjSwWqLAAECBAgQ+GyBD6d+mLtfuy8/evjosjJtsfRm+eM2f5hV86OnR3wywKctVZSu2WuVb+b4DY5N94WXT31dfcZOHZd7X7t/1sLEhGkTPnZMaXnjjt1uyUIdF8z+9xySlz4Y9u+//+arp816WsXC8y2UkRNH5oynf5trX7yhrA7NKfbutwdlvr7HJi9f25zLXUOAAIG2EdjulmT5ryf1HdumvqoECBAgQIAAAQIECBAgQIAAAQKtLmCpotWJFSBAgAABAgQqUWDitIm57PnLc/pTlfVqidJCxMVb/37WQsQed+5diXStnunSrS/M3ossl7rberR6LQUIECAw1wIbnZGs9eOkQ5e5PsKNBAgQIECAAAECBAgQIECAAAEClS9gqaLyZyQhAQIECBAg0EoC4xvG5+dPnJJrhl7fShXm/Nhtl9s6v/nqqbnxpVvyu/4XzPkBBb+jU/tOGfHt51N3787JO70L3o34BAhUrcBaRyabnJO0m69qW9QYAQIECBAgQIAAAQIECBAgQIBAk4ClCt8EAgQIECBAoKYFps+Ynv3vPST3v/5gTTtUSvMP7f73rD/5zeTBvSolkhwECBD4uMByuyTb35rUdyBDgAABAgQIECBAgAABAgQIECBQAwKWKmpgyFokQIAAAQIEZi/Q0NiQnW7bLf3fG4iqDQU26/aV3LnbLckNX0rGv9aGSZQmUECBRdZINvlt0rVn0+soGqck7w9Mnv5ZMuLRjze07olNr62Yv2vT76d+kAy7OnnymNk33twaqx6abHR60/lTP0yGXfXxszssmOzycNJx4eT+3ZMPhhQHfPGNkt36WKgozsQkJUCAAAECBAgQIECAAAECBAjMs4ClinkmdAABAgQIECBQDQLvTxmTbW7ZKa+Pf6Ma2ilkD0P2fSxdX/tb8vRPC5lfaAJtJvDRksLiG/5vhPH/TB7aL3mvb9PfNjojWfvYpF2nj187oyEZ/Iek708+vY3m1liiR7LN9cnMxuTRbycbnJIssUny1E+TIZc0nb3uz5L1fpa8cEmx/vO+YPdkj6eTTou12agVJkCAAAECBAgQIECAAAECBAgQKL+ApYrym6tIgAABAgQIVKjAP8e+lp63bJ/xDeMrNGH1xvrB2t/LbzY4Mrlmqab/MdaHAIHmC6xzQtPywsS3kn6nJMOvT1bcJ9n4N8kCyyaDL2hallh2p2TLK5POSyTvPp48e3Iydniy/i+TVQ5Kxr2S3LZpMu1T/juwuTU+uu71O5KH9kk++udXb2paslh4lWS7W5p6e2DPZOyw5vfZlleWnqpRWqgo5fchQIAAAQIECBAgQIAAAQIECBCoKQFLFTU1bs0SIECAAAECsxOY2jg1g0YPzva37gKqzAIjDu6fzs/8Mnnp8jJXVo5AFQts8ZdktUOToX9OHjs86XFustZRyYdDW26h4ZM1NjwtKb1eZNg1Se/vJCsfmGx2cfLe08ld2yY9zktWOywZeFbTT1E+uz+ZLLru/z7hoyj55SRAgAABAgQIECBAgAABAgQIEJhrAUsVc03nRgIECBAgQKAaBRoaG/LEO32zx517V2N7FdnT73uek4OWXDt1f1unIvMJRaBwAqVXdax6SNNyQ7vOTU+peOmKZIfbk2W/9p8nV8xLY59VY80jkk3OSl7/x/8+qWLIH5teDTJxRHLPTp/+RIx5ydRa9+78QNJ186R+vtaq4FwCBAgQIECAAAECBAgQIECAAIEKFrBUUcHDEY0AAQIECBBoG4FJ0yblH/+8J4c/dETbBKixqu8f9mLqH/xW8tYDNda5dgm0gsBHSw3tF0gaxv3riRBnNhXa+cFkyR7Jc+cmy+3c9OSF+nbJ5FHJy1cnfY9vXqDZ1ViiR9PiROk1PqXXfZReS7LEJslTP00WWSNZ+YDk6ZOSIZc0r1ZbX7X9bclyOyX1Hds6ifoECBAgQIAAAQIECBAgQIAAAQJtJGCpoo3glSVAgAABAgQqW2Bcw/jcOvy2HNPrhMoOWvB0t339pvScPia5f/eCdyI+gQoRKC0xrPXjptdUtO+cTB2TPPPzpPSUiG+9kCy8UjJ9ctJx4Y8HnjE9GXpZ0qcZy2Szq1E6ddVDk41OT+bvmkz9MBl2VfL6nclWVycfvpgM+HXylQuTL66VzJiWvHlf8vD+lffkitJySPc9k/oOFTJcMQgQIECAAAECBAgQIECAAAECBNpCwFJFW6irSYAAAQIECBRCYMK0ibl88JU5pe8ZhchbtJDrLb5OHv7mXcnNayYfvlS0+PISqGyB0us5Njm76TUgE99OHto32fyPyWLrJ+NebXoFyEtXJotvkKxzQrLM9smEN5MH90pGPdO83j6txmfdu+1fk27bNC1trPadZPENk36nJAssnazxo6bXkzRnoaN5yeb9qk3Pb8rZocu8n+UEAgQIECBAgAABAgQIECBAgACBQgtYqij0+IQnQIAAAQIEWltg9OTRufyFq3LWM+e2dqmaO7//3o+m+9v3JE8eU3O9a5hAWQRKSw97PN20uPD4j5JVDm56/UfpVRwvXPSfCJ+87uVrmh+vOfeuuE/y1YuSEQ8lgy9qej1I6dUkpYWqZbZLtrwqmTI6uWXt5tdtzSs3PitZ64ik9AoVHwIECBAgQIAAAQIECBAgQIAAgZoXsFRR818BAAQIECBAgMDnCYyZ8kEuGXRZzut3wedd6u/NFDh49QPy+6/8Irm2WzJ9UjPvchkBAp8qUFpYWOMHyZv3JPfu8p9LFl4l2emupNPiyeM/TLr2TFY+MOl/ejLwzP9c99FiROl1HaXrhl//v2WaW+PT7t3hjmSJjZPHfpA0jG16DUjpX0tLFd22/vg/t/WINzw9WfvYpP38bZ1EfQIECBAgQIAAAQIECBAgQIAAgQoRsFRRIYMQgwABAgQIEKhsgQ+nfpgLBlyc3w/4r/93d2VHruh0bxzULwsO+HUy5NKKzikcgUIIrLRf05Mg2ndOhl3dtDSx8ErJhqclS22WfDgsuW/XpldulK6b2dj0pIoXL2+6bv1fNi1cjB3edN3YYf/bdnNrfPLe1b6bbHJW8vqdyaPfTpba/NOfVDHpneTWDdqWe4NfJeuemLTr3LY5VCdAgAABAgQIECBAgAABAgQIEKgoAUsVFTUOYQgQIECAAIFKFhg7dWx+1//CXDjwkkqOWfHZztzs9By+7FdTd9MaFZ9VQAKFEdj+78kKuyWp+3jk6ZOTgWcl/U9r+n3pVRsr75/Utfv4dY1TkkG/S575edPvd34w6bp5MvDs5NmTm37X3BofnVx6AsZO9yQLdEse2i95r+9/zi4tePQ7penVJGv8KHnpiqTPEW3HXVosWe+kpF2ntsugMgECBAgQIECAAAECBAgQIECAQEUKWKqoyLEIRYAAAQIECFSqwKTpk/L7/hfnnH6/q9SIFZ9r9KFD0+6RA5M3/lHxWQUkUBiB0gJD6SkUy389me8LyYzGZNwryaBzmp5I8dGndN2GpyYr7pvMv2TTb0tPiRh8YdMCxUefT1uqaG6Nj85Y96dJ6adUv+9x/zm725bJJucki63X9NSMN+9LHt4/mTa+bbhLCxXrHJ+U+vMhQIAAAQIECBAgQIAAAQIECBAg8AkBSxW+EgQIECBAgACBORSY0jg1v+//h5z97HlzeKfLb/zaNdmhflpyz9dgECBQyQJf2ivZ+Iyk32nJy9dUctJ5yzbrlR8/9YSKeVN0NwECBAgQIECAAAECBAgQIECgqgUsVVT1eDVHgAABAgQItJbAlOlT8ofn/pjfPP1f/8/u1ipWJeeu/IWV8vTeDyW3bpSMGVQlXWmDQJUKbHVNsmD3pNehydhh1dnkhqcn6xyXtOtcnf3pigABAgQIECBAgAABAgQIECBAoEUELFW0CKNDCBAgQIAAgVoUmDx9cv70/BU5pe+va7H9Oe75qW89kFVG9k76/GiO73UDAQIEWlRg47OStY5M2s/fosc6jAABAgQIECBAgAABAgQIECBAoPoELFVU30x1RIAAAQIECJRRYNK0Sblq6HU5qc/JZaxavFLfWuUb+VPPc5Lrlk6mfli8BiQmQKB6BDY9P1n9u0n7BaqnJ50QIECAAAECBAgQIECAAAECBAi0moClilajdTABAgQIECBQKwITpk3MLS/fmmN6nVArLc9xn68c9Gy+OOjc5Pnfz/G9biBAgECLCWxzfbLc15MOXVrsSAcRIECAAAECBAgQIECAAAECBAhUt4Cliuqer+4IECBAgACBMgmMaxife1+7P4c/dESZKhanzMk9TsrRK+6UuhtXLk5oSQkQqD6B7f+eLLdzUt+h+nrTEQECBAgQIECAAAECBAgQIECAQKsJWKpoNVoHEyBAgAABArUm8OHUsXlixJPZ/95Daq312fb73qFD0qH3d5N//o0LAQIE2kZg5/uTrj2T+o5tU19VAgQIECBAgAABAgQIECBAgACBwgpYqijs6AQnQIAAAQIEKlFgwrQJeXHMS/nGP/bN+IbxlRixrJmu3uEv+fp8nZK7ti1rXcUIECAwS6DjQsnX7ksWW99Cha8EAQIECBAgQIAAAQIECBAgQIDAXAlYqpgrNjcRIECAAAECBD5bYGrj1Lw27vXsfdeBeX38GzVL1XWBpTJkvyeSO3smo56pWQeNEyDQRgILdk++dk/SZfmkXac2CqEsAQIECBAgQIAAAQIECBAgQIBA0QUsVRR9gvITIECAAAECFSvw/pQx2euu/dP/vYEVm7E1gz3+zbuz5pj+Se/vtGYZZxMgQOB/BRbfKNnp7qTTYnQIECBAgAABAgQIECBAgAABAgQIzJOApYp54nMzAQIECBAgQGD2Ag2NDTnwvsNy/+sP1hTV17rvmOu2/1Ny3bLJ5JE11btmCRBoY4Hldk62/3tS36GNgyhPgAABAgQIECBAgAABAgQIECBQDQKWKqphinogQIAAAQIEKlpg+ozpObb3iblm6PUVnbMlww07oG8WH3ppMvDsljzWWQQIEJi9wGqHJZtdaqHC94QAAQIECBAgQIAAAQIECBAgQKDFBCxVtBilgwgQIECAAAECny0wcdrEXPb85Tn9qTOrnun4DY7Jz9bcL3Wlp1T4ECBAoFwCG52RrH1c0m6+clVUhwABAgQIECBAgAABAgQIECBAoAYELFXUwJC1SIAAAQIECFSGQGmx4vZX78qPHj6qMgK1Uop3D3k+8z1xVDK8dp7M0UqUjiVAoLkC292SLLND0qFLc+9wHQECBAgQIECAAAECBAgQIECAAIFmCViqaBaTiwgQIECAAAECLSNQWqwY/P6Q7HfPwRkz5YOWObSCTvnTNhdnz4W7pu72r1RQKlEIEKhagU6LJjvckSy+YVLfsWrb1BgBAgQIECBAgAABAgQIECBAgEDbCViqaDt7lQkQIECAAIEaFZjaODUjJ72Xb9/33QwY9VzVKHTp2CVvHDwwdXfvmLz7eNX0pRECBCpUoLRIUVqomL9rhQYUiwABAgQIECBAgAABAgQIECBAoBoELFVUwxT1QIAAAQIECBRSYPqMxhz+0I9y6/DbC5n/k6Ef2eP2rDv+peSRg6qiH00QIFDBAivunWx9XVLXroJDikaAAAECBAgQIECAAAECBAgQIFANApYqqmGKeiBAgAABAgQKKzBp2qRcMuhPOePpswvbQyl4z2U2z2273Jjc0D2Z8EahexGeAIEKF9jw9GTt45L2nSs8qHgECBAgQIAAAQIECBAgQIAAAQLVIGCpohqmqAcCBAgQIECg0AITpk3Mo2/1yrfv+14aZzYWspeh+z2eJV+9KXXPnFTI/EITIFAAgdJTKXa4LenaM+mwYAECi0iAAAECBAgQIECAAAECBAgQIFANApYqqmGKeiBAgAABAgQKL9DQ2JC3JrydA+89NEPGvFiofo5Y5/s5bb0fpu6aJZPMLFR2YQkQKIjAF9dKdrgjWaBbUj9fQUKLSYAAAQIECBAgQIAAAQIECBAgUA0CliqqYYp6IECAAAECBKpGYNqM6fn+Q0fm1uG3Faandw4ekE7P/Cx56f8Kk1lQAgQKJLDiPslW1yT17QsUWlQCBAgQIECAAAECBAgQIECAAIFqEbBUUS2T1AcBAgQIECBQNQJTpk/J5S9clV88cUrF93ThluflgCXWSN3f1qv4rAISIFBAgR7nJmv+MGnXuYDhRSZAgAABAgQIECBAgAABAgQIEKgGAUsV1TBFPRAgQIAAAQJVJzB5+uQMHDUohz7w/bw78d2K7e/9w15K/QPfSN5+qGIzCkaAQAEF5u+WbHtjskSPpL5DARsQmQABAgQIECBAgAABAgQIECBAoFoELFVUyyT1QYAAAQIECFSlwNiGcfn+g0fk3tcfqLj+7tv15mzcMCopLVX4ECBAoKUEltsl2fq6pONCLXWicwgQIECAAAECBAgQIECAAAECBAjMtYClirmmcyMBAgQIECBAoDwCpadWXPb85Tm17xnlKdiMKhsuuUEe2OOO5KbVkrEvN+MOlxAgQKAZAhuflax1ZNJ+/mZc7BICBAgQIECAAAECBAgQIECAAAECrS9gqaL1jVUgQIAAAQIECMyzwLiG8Rk0+vn86OGj88b4N+f5vHk9YMA+vbLCm/9I+h43r0e5nwABAsmCyydbXZcstp6FCt8HAgQIECBAgAABAgQIECBAgACBihKwVFFR4xCGAAECBAgQIPDZAlOmT83MzMyRjx6Tv718W5tRHbrmwTlvkxOTa7sljVPaLIfCBAhUicCK+yRbXpG061wlDWmDAAECBAgQIECAAAECBAgQIECgmgQsVVTTNPVCgAABAgQI1ITApOmTc8cr/8gPHv5xm/T75kH906X/qcnQy9qkvqIECFSRwJb/l6y4d9KuUxU1pRUCBAgQIECAAAECBAgQIECAAIFqErBUUU3T1AsBAgQIECBQMwINjQ15d9LI/OChH+eJd/qWre+zNz8j3126R+puXrNsNRUiQKAKBbpu3vS6j/mXTOo7VmGDWiJAgAABAgQIECBAgAABAgQIEKgWAUsV1TJJfRAgQIAAAQI1KTBtxrT8YeClOf2pM8vS/+jDXky7h/ZL3ry7LPUUIUCgCgU2OiNZ5/ikvkMVNqclAgQIECBAgAABAgQIECBAgACBahOwVFFtE9UPAQIECBAgUHMC02ZMz/APh+d7Dx6Rwe+/0Gr937zzddk2k5N7d2m1Gg4mQKCKBRZdJym97mORNS1UVPGYtUaAAAECBAgQIECAAAECBAgQqDYBSxXVNlH9ECBAgAABAjUrMGPmzJz5zDk5t9/5LW6w2iKr5sm9HkhuXT8ZM7jFz3cgAQJVLrDeL5INT0vq6qq8Ue0RIECAAAECBAgQIECAAAECBAhUm4ClimqbqH4IECBAgACBmhaYPH1KXvrgpRzxyDF54f2hLWbx9F4PZeV3H076HNliZzqIAIEaEPjil5Mt/pQsskbSYaEaaFiLBAgQIECAAAECBAgQIECAAAEC1SZgqaLaJqofAgQIECBAgECS0lMrTnvqN7lgwEXz7LHPKt/KpT3PTK7tljSMm+fzHECAQI0IbHBysv4pnk5RI+PWJgECBAgQIECAAAECBAgQIECgWgUsVVTrZPVFgAABAgQI1LzAuIbxeXP8mzm61wl5dmS/ufZ49aB+WeS5s5PBF871GW4kQKCGBJbokfS8PFlwhaT9/DXUuFYJECBAgAABAgQIECBAgAABAgSqUcBSRTVOVU8ECBAgQIAAgf8SaGhsyJ8HX5lfPHHKHLucuukvcmT37VP311Xm+F43ECBQgwI9zkvWOjKp71CDzWuZAAECBAgQIECAAAECBAgQIECgGgUsVVTjVPVEgAABAgQIEPiEQEPjtHzY8GGO6XVC7v7nvc32ee/QoenQ69Dktb83+x4XEiBQgwIr7JZsflky3yJJfccaBNAyAQIECBAgQIAAAQIECBAgQIBAtQpYqqjWyeqLAAECBAgQIPApAlMbp+bRtx7Lcb1PzNsTRszW6Nodr8jOHdond2/PkgABAp8usMAyyeaXJt229qoP3xECBAgQIECAAAECBAgQIECAAIGqFLBUUZVj1RQBAgQIECBAYPYCjTMbc+Yz5+a8fr//1AuX7bJ0Bu33eHL7ZsnofjgJECDwvwJrH5dsfFZS354OAQIECBAgQIAAAQIECBAgQIAAgaoVsFRRtaPVGAECBAgQIEBg9gLTZkzPiAkj8pPHfpoH33jkYxf32fOerDH6meSx72EkQIDAxwWW3THZ9Pyky3KeTuG7QYAAAQIECBAgQIAAAQIECBAgUPUCliqqfsQaJECAAAECBAjMXmDy9Cl57O3Hc+Ljv8hr417P17+0c67e9uLk+mWTyaPwESBAoElgoS8lm5yblJYq2nemQoAAAQIECBAgQIAAAQIECBAgQKAmBCxV1MSYNUmAAAECBAgQaJ7A7wdclANW2jWLDbkoee6c5t3kKgIEqlugri7Z6Mxk3ROru0/dESBAgAABAgQIECBAgAABAgQIEPgUAUsVvhYECBAgQIAAAQL/Fmic2Zh2qUt6fzd56QoyBAjUusCqhyabntf0mo/6jrWuoX8CBAgQIECAAAECBAgQIECAAIEaFLBUUYND1zIBAgQIECBA4HMFGqckY4cnT52QvHnP517uAgIEqkxg2Z2STX+XLLhC0q5TlTWnHQIECBAgQIAAAQIECBAgQIAAAQLNF7BU0XwrVxIgQIAAAQIEak9g+sRkdP/kyeOSUc/UXv86JlBrAotv1PRkisU2aHo6hQ8BAgQIECBAgAABAgQIECBAgACBGhewVFHjXwDtEyBAgAABAgSaJdA4NXnt9uTZXyRjX27WLS4iQKBAAguvnGz462SFryftOhcouKgECBAgQIAAAQIECBAgQIAAAQIEWlfAUkXr+jqdAAECBAgQIFBdAjMbk2FXJ8/+Mpn4dnX1phsCtSiwwNLJhqcnqxyU1LWrRQE9EyBAgAABAgQIECBAgAABAgQIEJitgKUKXxACBAgQIECAAIE5Eyg9taJdx2TwhUn/M5Ipo+bsflcTIND2Ap0WTzY8LVnj8CR1bZ9HAgIECBAgQIAAAQIECBAgQIAAAQIVKmCpokIHIxYBAgQIECBAoOIFSssV9e2T5y9IBp6ZTBld8ZEFJFDzAp0WSzY4NVnj+0ldfc1zACBAgAABAgQIECBAgAABAgQIECDweQKWKj5PyN8JECBAgAABAgRmL/DRcsXgPyTPnZ1MepcYAQKVJjD/Usk6JyZrHek1H5U2G3kIECBAgAABAgQIECBAgAABAgQqWsBSRUWPRzgCBAgQIECAQIEEPnotyItXJAPOSMb/s0DhRSVQpQILdk/W+Umyxg+Sxoak3XxV2qi2CBAgQIAAAQIECBAgQIAAAQIECLSOgKWK1nF1KgECBAgQIECgtgVmNiav3Nz0WpAxg2rbQvcE2kLgi2sn6/4s+dKeSek/j5Yp2mIKahIgQIAAAQIECBAgQIAAAQIECFSBgKWKKhiiFggQIECAAAECFSvQODl5+5Fk0LnJiEcqNqZgBKpGoNtWyXo/S5baLGnXuWra0ggBAgQIECBAgAABAgQIECBAgACBthKwVNFW8uoSIECAAAECBGpJoOHDZPzrycCzkldurKXO9UqgPAIr7pOs/4tkwRWS9guUp6YqBAgQIECAAAECBAgQIECAAAECBGpAwFJFDQxZiwQIECBAgACBihGYNiGZPjF57tzkxT8lDeMqJpogBAon0HGhZK0fN/10WDBp16lwLQhMgAABAgQIECBAgAABAgQIECBAoNIFLFVU+oTkI0CAAAECBAhUo8CMhqSuXfLy9cng85PRA6qxSz0RaB2BxdZL1jomWXm/ZGZjUt+xdeo4lQABAgQIECBAgAABAgQIECBAgACBWKrwJSBAgAABAgQIEGhbgdKTKz4Ymjz/u2T4DW2bRXUClSyw0r7Jl49NFlndKz4qeU6yESBAgAABAgQIECBAgAABAgQIVJWApYqqGqdmCBAgQIAAAQIFFpg2PpnRmAy5JBl2dTL2pQI3IzqBFhJYeJVk9e8lq30nqatves2HDwECBAgQIECAAAECBAgQIECAAAECZROwVFE2aoUIECBAgAABAgSaJdA4NcnMZFS/pgWL4dc36zYXEagqgZX2S9Y+LllkjaRdp6pqTTMECBAgQIAAAQIECBAgQIAAAQIEiiRgqaJI05KVAAECBAgQIFBrAtMnNy1YvHpTMuSy5L2+tSag31oSWKJHsvrhyYp7N3XdvnMtda9XAgQIECBAgAABAgQIECBAgAABAhUpYKmiIsciFAECBAgQIECAwP8IlF4PMmV0MvSy5JW/JuNfg0Sg+AILrtC0RLHGD5NOiyXt5y9+TzogQIAAAQIECBAgQIAAAQIECBAgUEUCliqqaJhaIUCAAAECBAjUhMCMqcnMmcn7A5OXrkxevSWZOqYmWtdklQjMt0jypT2TVQ9NFl0/qUtS37FKmtMGAQIECBAgQIAAAQIECBAgQIAAgeoSsFRRXfPUDQECBAgQIECgtgSmT0zadU7e6Z0MuzL559+T0hMtfAhUmkCHLkn3bySrfDvp2jNpnJy0X6DSUspDgAABAgQIECBAgAABAgQIECBAgMAnBCxV+EoQIECAAAECBAhUh8D0SU2vThjxSDLs6uT1OzzBojomW9wuSk+kWH63ZI3vJ0tsknz0HS1uR5ITIECAAAECBAgQIECAAAECBAgQqDkBSxU1N3INEyBAgAABAgRqQGDWEyw6Je89lQy/PnnjrmT8azXQuBbbXGDBFZLldnPPQ1oAAB98SURBVE5WPSxZdJ1kZmNS36HNYwlAgAABAgQIECBAgAABAgQIECBAgMDcCViqmDs3dxEgQIAAAQIECBRFYNqEpK5dMuH15JWbkjfvSd7rW5T0chZBYIkeybI7JSvtm3RZNqmrT+o7FiG5jAQIECBAgAABAgQIECBAgAABAgQIfI6ApQpfEQIECBAgQIAAgdoSaBjX1O9b9yev/T1564FkyqjaMtDtvAl0XjxZertkxb2Trls2LVF06DJvZ7qbAAECBAgQIECAAAECBAgQIECAAIGKFLBUUZFjEYoAAQIECBAgQKAsAtMnNb2aYfw/k9fvTN68NxnxSNMrG3wIfCRQetJJt62ankaxwu5NT6MofbzWw3eEAAECBAgQIECAAAECBAgQIECAQNULWKqo+hFrkAABAgQIECBAoNkCDWObnjgw6pnk9buSd3sn7zyWZGazj3BhNQjUJV03T7pukSy/W7LY+knj5KT9AtXQnB4IECBAgAABAgQIECBAgAABAgQIEJgDAUsVc4DlUgIECBAgQIAAgRoTKL0qpMMCyfvPJW8/lIx4OBn5ZFJavvCpHoGOX0iW3PRfT6PYMVlkjWTaxKTjQtXTo04IECBAgAABAgQIECBAgAABAgQIEJgrAUsVc8XmJgIECBAgQIAAgZoUmDYhadcpmfRO8u7jyYiHkveeScYMqkmOwjb9xbWTJTZqep3H4hsnC3RNpk9pekqJDwECBAgQIECAAAECBAgQIECAAAECBP5LwFKFrwMBAgQIECBAgACBuRUoLVmUXg3Sbr7kg6HJyD7JyL7J+wOTMc/P7anua0mBL345WXTdZMkeyZJfbXoKxYxpSX37pL5jS1ZyFgECBAgQIECAAAECBAgQIECAAAECVShgqaIKh6olAgQIECBAgACBNhSY0ZDMmN60aDHhjaZXh7zTO/lgcPLBC8nEEW0YropLL7B008LEImslXbdIFl0n6bJc0jg1mTmz6TUuPgQIECBAgAABAgQIECBAgAABAgQIEJhDAUsVcwjmcgIECBAgQIAAAQJzJTD1g6R9p1kPtsi4V5KJbybv9Eo+HJaMezkZOzxpnDJXR9fMTaVXryy8UrLQysnCqzQ9feILqyVdlk/q6pueQOEVHjXzddAoAQIECBAgQIAAAQIECBAgQIAAgXIIWKooh7IaBAgQIECAAAECBGYnMH1i0q5zUnqdSMMHybhXm55yMeqZ5MOXmv79xLeS6ZOq27H9/MkCyyRdlm16ykRpWWKJHsn8SyULdm962kRp8WT65KTTYtVtoTsCBAgQIECAAAECBAgQIECAAAECBCpCwFJFRYxBCAIECBAgQIAAAQKzESi9wqK+Q1J6tUjDuGTKqGTi28n415Jxw5PJo5p+N+X9ZOqYf/18mMyc3rasde2S+Rb518+iSafSz2JJ5yWafkpPmei8VNPvS/9a377p1SmlxYnSfT4ECBAgQIAAAQIECBAgQIAAAQIECBBoYwFLFW08AOUJECBAgAABAgQIzLNA6QkXHy1elJYvSssJsxYUpjX9vvRTWshobGj63aQR//ld6Z9Liwyln9LvS0/DmDnjvyLVNb1ao/Qz69wOyfzdmp4aUd8xaTdfUj9f06tNSk/baN+5aSGi9Pu6f2UonVeqU/p0XGie23UAAQIECBAgQIAAAQIECBAgQIAAAQIEyiVgqaJc0uoQIECAAAECBAgQIECAAAECBAgQIECAAAECBAgQIECAAAEChRKwVFGocQlLgAABAgQIECBAgAABAgQIECBAgAABAgQIECBAgAABAgQIlEvAUkW5pNUhQIAAAQIECBAgQIAAAQIECBAgQIAAAQIECBAgQIAAAQIECiVgqaJQ4xKWAAECBAgQIECAAAECBAgQIECAAAECBAgQIECAAAECBAgQKJeApYpySatDgAABAgQIECBAgAABAgQIECBAgAABAgQIECBAgAABAgQIFErAUkWhxiUsAQIECBAgQIAAAQIECBAgQIAAAQIECBAgQIAAAQIECBAgUC4BSxXlklaHAAECBAgQIECAAAECBAgQIECAAAECBAgQIECAAAECBAgQKJSApYpCjUtYAgQIECBAgAABAgQIECBAgAABAgQIECBAgAABAgQIECBAoFwClirKJa0OAQIECBAgQIAAAQIECBAgQIAAAQIECBAgQIAAAQIECBAgUCgBSxWFGpewBAgQIECAAAECBAgQIECAAAECBAgQIECAAAECBAgQIECAQLkELFWUS1odAgQIECBAgAABAgQIECBAgAABAgQIECBAgAABAgQIECBAoFAClioKNS5hCRAgQIAAAQIECBAgQIAAAQIECBAgQIAAAQIECBAgQIAAgXIJWKool7Q6BAgQIECAAAECBAgQIECAAAECBAgQIECAAAECBAgQIECAQKEELFUUalzCEiBAgAABAgQIECBAgAABAgQIECBAgAABAgQIECBAgAABAuUSsFRRLml1CBAgQIAAAQIECBAgQIAAAQIECBAgQIAAAQIECBAgQIAAgUIJWKoo1LiEJUCAAAECBAgQIECAAAECBAgQIECAAAECBAgQIECAAAECBMolYKmiXNLqECBAgAABAgQIECBAgAABAgQIECBAgAABAgQIECBAgAABAoUSsFRRqHEJS4AAAQIECBAgQIAAAQIECBAgQIAAAQIECBAgQIAAAQIECJRLwFJFuaTVIUCAAAECBAgQIECAAAECBAgQIECAAAECBAgQIECAAAECBAolYKmiUOMSlgABAgQIECBAgAABAgQIECBAgAABAgQIECBAgAABAgQIECiXgKWKckmrQ4AAAQIECBAgQIAAAQIECBAgQIAAAQIECBAgQIAAAQIECBRKwFJFocYlLAECBAgQIECAAAECBAgQIECAAAECBAgQIECAAAECBAgQIFAuAUsV5ZJWhwABAgQIECBAgAABAgQIECBAgAABAgQIECBAgAABAgQIECiUgKWKQo1LWAIECBAgQIAAAQIECBAgQIAAAQIECBAgQIAAAQIECBAgQKBcApYqyiWtDgECBAgQIECAAAECBAgQIECAAAECBAgQIECAAAECBAgQIFAoAUsVhRqXsAQIECBAgAABAgQIECBAgAABAgQIECBAgAABAgQIECBAgEC5BCxVlEtaHQIECBAgQIAAAQIECBAgQIAAAQIECBAgQIAAAQIECBAgQKBQApYqCjUuYQkQIECAAAECBAgQIECAAAECBAgQIECAAAECBAgQIECAAIFyCViqKJe0OgQIECBAgAABAgQIECBAgAABAgQIECBAgAABAgQIECBAgEChBCxVFGpcwhIgQIAAAQIECBAgQIAAAQIECBAgQIAAAQIECBAgQIAAAQLlErBUUS5pdQgQIECAAAECBAgQIECAAAECBAgQIECAAAECBAgQIECAAIFCCViqKNS4hCVAgAABAgQIECBAgAABAgQIECBAgAABAgQIECBAgAABAgTKJWCpolzS6hAgQIAAAQIECBAgQIAAAQIECBAgQIAAAQIECBAgQIAAAQKFErBUUahxCUuAAAECBAgQIECAAAECBAgQIECAAAECBAgQIECAAAECBAiUS8BSRbmk1SFAgAABAgQIECBAgAABAgQIECBAgAABAgQIECBAgAABAgQKJWCpolDjEpYAAQIECBAgQIAAAQIECBAgQIAAAQIECBAgQIAAAQIECBAol4ClinJJq0OAAAECBAgQIECAAAECBAgQIECAAAECBAgQIECAAAECBAgUSsBSRaHGJSwBAgQIECBAgAABAgQIECBAgAABAgQIECBAgAABAgQIECBQLgFLFeWSVocAAQIECBAgQIAAAQIECBAgQIAAAQIECBAgQIAAAQIECBAolIClikKNS1gCBAgQIECAAAECBAgQIECAAAECBAgQIECAAAECBAgQIECgXAKWKsolrQ4BAgQIECBAgAABAgQIECBAgAABAgQIECBAgAABAgQIECBQKAFLFYUal7AECBAgQIAAAQIECBAgQIAAAQIECBAgQIAAAQIECBAgQIBAuQQsVZRLWh0CBAgQIECAAAECBAgQIECAAAECBAgQIECAAAECBAgQIECgUAKWKgo1LmEJECBAgAABAgQIECBAgAABAgQIECBAgAABAgQIECBAgACBcglYqiiXtDoECBAgQIAAAQIECBAgQIAAAQIECBAgQIAAAQIECBAgQIBAoQQsVRRqXMISIECAAAECBAgQIECAAAECBAgQIECAAAECBAgQIECAAAEC5RKwVFEuaXUIECBAgAABAgQIECBAgAABAgQIECBAgAABAgQIECBAgACBQglYqijUuIQlQIAAAQIECBAgQIAAAQIECBAgQIAAAQIECBAgQIAAAQIEyiVgqaJc0uoQIECAAAECBAgQIECAAAECBAgQIECAAAECBAgQIECAAAEChRKwVFGocQlLgAABAgQIECBAgAABAgQIECBAgAABAgQIECBAgAABAgQIlEvAUkW5pNUhQIAAAQIECBAgQIAAAQIECBAgQIAAAQIECBAgQIAAAQIECiVgqaJQ4xKWAAECBAgQIECAAAECBAgQIECAAAECBAgQIECAAAECBAgQKJeApYpySatDgAABAgQIECBAgAABAgQIECBAgAABAgQIECBAgAABAgQIFErAUkWhxiUsAQIECBAgQIAAAQIECBAgQIAAAQIECBAgQIAAAQIECBAgUC4BSxXlklaHAAECBAgQIECAAAECBAgQIECAAAECBAgQIECAAAECBAgQKJSApYpCjUtYAgQIECBAgAABAgQIECBAgAABAgQIECBAgAABAgQIECBAoFwClirKJa0OAQIECBAgQIAAAQIECBAgQIAAAQIECBAgQIAAAQIECBAgUCgBSxWFGpewBAgQIECAAAECBAgQIECAAAECBAgQIECAAAECBAgQIECAQLkELFWUS1odAgQIECBAgAABAgQIECBAgAABAgQIECBAgAABAgQIECBAoFAClioKNS5hCRAgQIAAAQIECBAgQIAAAQIECBAgQIAAAQIECBAgQIAAgXIJWKool7Q6BAgQIECAAAECBAgQIECAAAECBAgQIECAAAECBAgQIECAQKEELFUUalzCEiBAgAABAgQIECBAgAABAgQIECBAgAABAgQIECBAgAABAuUSsFRRLml1CBAgQIAAAQIECBAgQIAAAQIECBAgQIAAAQIECBAgQIAAgUIJWKoo1LiEJUCAAAECBAgQIECAAAECBAgQIECAAAECBAgQIECAAAECBMolYKmiXNL/364dlAAAACAQ69/aFsLBEijzqxwCBAgQIECAAAECBAgQIECAAAECBAgQIECAAAECBAgQIEAgJeBUkZpLWQIECBAgQIAAAQIECBAgQIAAAQIECBAgQIAAAQIECBAgQOAl4FTxkpZDgAABAgQIECBAgAABAgQIECBAgAABAgQIECBAgAABAgQIpAScKlJzKUuAAAECBAgQIECAAAECBAgQIECAAAECBAgQIECAAAECBAi8BJwqXtJyCBAgQIAAAQIECBAgQIAAAQIECBAgQIAAAQIECBAgQIAAgZSAU0VqLmUJECBAgAABAgQIECBAgAABAgQIECBAgAABAgQIECBAgACBl4BTxUtaDgECBAgQIECAAAECBAgQIECAAAECBAgQIECAAAECBAgQIJAScKpIzaUsAQIECBAgQIAAAQIECBAgQIAAAQIECBAgQIAAAQIECBAg8BJwqnhJyyFAgAABAgQIECBAgAABAgQIECBAgAABAgQIECBAgAABAgRSAk4VqbmUJUCAAAECBAgQIECAAAECBAgQIECAAAECBAgQIECAAAECBF4CThUvaTkECBAgQIAAAQIECBAgQIAAAQIECBAgQIAAAQIECBAgQIBASsCpIjWXsgQIECBAgAABAgQIECBAgAABAgQIECBAgAABAgQIECBAgMBLwKniJS2HAAECBAgQIECAAAECBAgQIECAAAECBAgQIECAAAECBAgQSAk4VaTmUpYAAQIECBAgQIAAAQIECBAgQIAAAQIECBAgQIAAAQIECBB4CThVvKTlECBAgAABAgQIECBAgAABAgQIECBAgAABAgQIECBAgAABAikBp4rUXMoSIECAAAECBAgQIECAAAECBAgQIECAAAECBAgQIECAAAECLwGnipe0HAIECBAgQIAAAQIECBAgQIAAAQIECBAgQIAAAQIECBAgQCAl4FSRmktZAgQIECBAgAABAgQIECBAgAABAgQIECBAgAABAgQIECBA4CXgVPGSlkOAAAECBAgQIECAAAECBAgQIECAAAECBAgQIECAAAECBAikBJwqUnMpS4AAAQIECBAgQIAAAQIECBAgQIAAAQIECBAgQIAAAQIECLwEnCpe0nIIECBAgAABAgQIECBAgAABAgQIECBAgAABAgQIECBAgACBlIBTRWouZQkQIECAAAECBAgQIECAAAECBAgQIECAAAECBAgQIECAAIGXgFPFS1oOAQIECBAgQIAAAQIECBAgQIAAAQIECBAgQIAAAQIECBAgkBJwqkjNpSwBAgQIECBAgAABAgQIECBAgAABAgQIECBAgAABAgQIECDwEnCqeEnLIUCAAAECBAgQIECAAAECBAgQIECAAAECBAgQIECAAAECBFICThWpuZQlQIAAAQIECBAgQIAAAQIECBAgQIAAAQIECBAgQIAAAQIEXgJOFS9pOQQIECBAgAABAgQIECBAgAABAgQIECBAgAABAgQIECBAgEBKwKkiNZeyBAgQIECAAAECBAgQIECAAAECBAgQIECAAAECBAgQIECAwEvAqeIlLYcAAQIECBAgQIAAAQIECBAgQIAAAQIECBAgQIAAAQIECBBICThVpOZSlgABAgQIECBAgAABAgQIECBAgAABAgQIECBAgAABAgQIEHgJOFW8pOUQIECAAAECBAgQIECAAAECBAgQIECAAAECBAgQIECAAAECKQGnitRcyhIgQIAAAQIECBAgQIAAAQIECBAgQIAAAQIECBAgQIAAAQIvAaeKl7QcAgQIECBAgAABAgQIECBAgAABAgQIECBAgAABAgQIECBAICXgVJGaS1kCBAgQIECAAAECBAgQIECAAAECBAgQIECAAAECBAgQIEDgJeBU8ZKWQ4AAAQIECBAgQIAAAQIECBAgQIAAAQIECBAgQIAAAQIECKQEnCpScylLgAABAgQIECBAgAABAgQIECBAgAABAgQIECBAgAABAgQIvAScKl7ScggQIECAAAECBAgQIECAAAECBAgQIECAAAECBAgQIECAAIGUgFNFai5lCRAgQIAAAQIECBAgQIAAAQIECBAgQIAAAQIECBAgQIAAgZeAU8VLWg4BAgQIECBAgAABAgQIECBAgAABAgQIECBAgAABAgQIECCQEnCqSM2lLAECBAgQIECAAAECBAgQIECAAAECBAgQIECAAAECBAgQIPAScKp4ScshQIAAAQIECBAgQIAAAQIECBAgQIAAAQIECBAgQIAAAQIEUgJOFam5lCVAgAABAgQIECBAgAABAgQIECBAgAABAgQIECBAgAABAgReAk4VL2k5BAgQIECAAAECBAgQIECAAAECBAgQIECAAAECBAgQIECAQErAqSI1l7IECBAgQIAAAQIECBAgQIAAAQIECBAgQIAAAQIECBAgQIDAS8Cp4iUthwABAgQIECBAgAABAgQIECBAgAABAgQIECBAgAABAgQIEEgJOFWk5lKWAAECBAgQIECAAAECBAgQIECAAAECBAgQIECAAAECBAgQeAk4Vbyk5RAgQIAAAQIECBAgQIAAAQIECBAgQIAAAQIECBAgQIAAAQIpAaeK1FzKEiBAgAABAgQIECBAgAABAgQIECBAgAABAgQIECBAgAABAi8Bp4qXtBwCBAgQIECAAAECBAgQIECAAAECBAgQIECAAAECBAgQIEAgJeBUkZpLWQIECBAgQIAAAQIECBAgQIAAAQIECBAgQIAAAQIECBAgQOAl4FTxkpZDgAABAgQIECBAgAABAgQIECBAgAABAgQIECBAgAABAgQIpAScKlJzKUuAAAECBAgQIECAAAECBAgQIECAAAECBAgQIECAAAECBAi8BJwqXtJyCBAgQIAAAQIECBAgQIAAAQIECBAgQIAAAQIECBAgQIAAgZSAU0VqLmUJECBAgAABAgQIECBAgAABAgQIECBAgAABAgQIECBAgACBl4BTxUtaDgECBAgQIECAAAECBAgQIECAAAECBAgQIECAAAECBAgQIJAScKpIzaUsAQIECBAgQIAAAQIECBAgQIAAAQIECBAgQIAAAQIECBAg8BJwqnhJyyFAgAABAgQIECBAgAABAgQIECBAgAABAgQIECBAgAABAgRSAk4VqbmUJUCAAAECBAgQIECAAAECBAgQIECAAAECBAgQIECAAAECBF4CThUvaTkECBAgQIAAAQIECBAgQIAAAQIECBAgQIAAAQIECBAgQIBASsCpIjWXsgQIECBAgAABAgQIECBAgAABAgQIECBAgAABAgQIECBAgMBLwKniJS2HAAECBAgQIECAAAECBAgQIECAAAECBAgQIECAAAECBAgQSAk4VaTmUpYAAQIECBAgQIAAAQIECBAgQIAAAQIECBAgQIAAAQIECBB4CThVvKTlECBAgAABAgQIECBAgAABAgQIECBAgAABAgQIECBAgAABAikBp4rUXMoSIECAAAECBAgQIECAAAECBAgQIECAAAECBAgQIECAAAECLwGnipe0HAIECBAgQIAAAQIECBAgQIAAAQIECBAgQIAAAQIECBAgQCAl4FSRmktZAgQIECBAgAABAgQIECBAgAABAgQIECBAgAABAgQIECBA4CXgVPGSlkOAAAECBAgQIECAAAECBAgQIECAAAECBAgQIECAAAECBAikBJwqUnMpS4AAAQIECBAgQIAAAQIECBAgQIAAAQIECBAgQIAAAQIECLwEnCpe0nIIECBAgAABAgQIECBAgAABAgQIECBAgAABAgQIECBAgACBlIBTRWouZQkQIECAAAECBAgQIECAAAECBAgQIECAAAECBAgQIECAAIGXgFPFS1oOAQIECBAgQIAAAQIECBAgQIAAAQIECBAgQIAAAQIECBAgkBJwqkjNpSwBAgQIECBAgAABAgQIECBAgAABAgQIECBAgAABAgQIECDwEnCqeEnLIUCAAAECBAgQIECAAAECBAgQIECAAAECBAgQIECAAAECBFICThWpuZQlQIAAAQIECBAgQIAAAQIECBAgQIAAAQIECBAgQIAAAQIEXgJOFS9pOQQIECBAgAABAgQIECBAgAABAgQIECBAgAABAgQIECBAgEBKwKkiNZeyBAgQIECAAAECBAgQIECAAAECBAgQIECAAAECBAgQIECAwEvAqeIlLYcAAQIECBAgQIAAAQIECBAgQIAAAQIECBAgQIAAAQIECBBICThVpOZSlgABAgQIECBAgAABAgQIECBAgAABAgQIECBAgAABAgQIEHgJOFW8pOUQIECAAAECBAgQIECAAAECBAgQIECAAAECBAgQIECAAAECKQGnitRcyhIgQIAAAQIECBAgQIAAAQIECBAgQIAAAQIECBAgQIAAAQIvAaeKl7QcAgQIECBAgAABAgQIECBAgAABAgQIECBAgAABAgQIECBAICXgVJGaS1kCBAgQIECAAAECBAgQIECAAAECBAgQIECAAAECBAgQIEDgJeBU8ZKWQ4AAAQIECBAgQIAAAQIECBAgQIAAAQIECBAgQIAAAQIECKQEnCpScylLgAABAgQIECBAgAABAgQIECBAgAABAgQIECBAgAABAgQIvAScKl7ScggQIECAAAECBAgQIECAAAECBAgQIECAAAECBAgQIECAAIGUgFNFai5lCRAgQIAAAQIECBAgQIAAAQIECBAgQIAAAQIECBAgQIAAgZeAU8VLWg4BAgQIECBAgAABAgQIECBAgAABAgQIECBAgAABAgQIECCQEnCqSM2lLAECBAgQIECAAAECBAgQIECAAAECBAgQIECAAAECBAgQIPAScKp4ScshQIAAAQIECBAgQIAAAQIECBAgQIAAAQIECBAgQIAAAQIEUgJOFam5lCVAgAABAgQIECBAgAABAgQIECBAgAABAgQIECBAgAABAgReAk4VL2k5BAgQIECAAAECBAgQIECAAAECBAgQIECAAAECBAgQIECAQErAqSI1l7IECBAgQIAAAQIECBAgQIAAAQIECBAgQIAAAQIECBAgQIDAS8Cp4iUthwABAgQIECBAgAABAgQIECBAgAABAgQIECBAgAABAgQIEEgJOFWk5lKWAAECBAgQIECAAAECBAgQIECAAAECBAgQIECAAAECBAgQeAk4Vbyk5RAgQIAAAQIECBAgQIAAAQIECBAgQIAAAQIECBAgQIAAAQIpAaeK1FzKEiBAgAABAgQIECBAgAABAgQIECBAgAABAgQIECBAgAABAi8Bp4qXtBwCBAgQIECAAAECBAgQIECAAAECBAgQIECAAAECBAgQIEAgJeBUkZpLWQIECBAgQIAAAQIECBAgQIAAAQIECBAgQIAAAQIECBAgQOAl4FTxkpZDgAABAgQIECBAgAABAgQIECBAgAABAgQIECBAgAABAgQIpAScKlJzKUuAAAECBAgQIECAAAECBAgQIECAAAECBAgQIECAAAECBAi8BAZ784YlrDWX1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png;base64,iVBORw0KGgoAAAANSUhEUgAACFUAAANaCAYAAABCiOFXAAAgAElEQVR4XuzdB5RdVdk/4DeTnpAGhAChdxGQJlVAmoogAgqCYqN3pIhgAUQQRJpKEZQioCggCIiCNOmggEAA6b23kN4z//UevzP/m5szyUySSWYmz/kWizA5Ze9n73vmW+7ffXeXxsbGxnAQIECAAAECBAgQIECAAAECBAgQIECAAAECBAgQIECAAAECBAhMI9BFqMKMIECAAAECBAgQIECAAAECBAgQIECAAAECBAgQIECAAAECBAhMLyBUYVY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ABAgQIECBAgAABAgQIECBAgAABAgQIECBAgAABAgQIECBQISBUYVoQIECAAAECBAgQIECAAAECBAgQIECAAAECBAgQIECAAAECBCoEhCpMCwIECBAgQIAAAQIECBAgQIAAAQIECBAgQIAAAQIECBAgQIBAhYBQhWlBgAABAgQIECBAgAABAgQIECBAgAABAgQIECBAgAABAgQIEKgQEKowLQgQIECAAAECBAgQIECAAAECBAgQIECAAAECBAgQIECAAAECFQJCFaYFAQIECBAgQIAAAQIECBAgQIAAAQIECBAgQIAAAQIECBAgQKBCQKjCtCBAgAABAgQIECBAgAABAgQIECBAgAABAgQIECBAgAABAgQIVAgIVZgWBAgQIECAAAECBAgQIECAAAECBAgQIECAAAECBAgQIECAAIEKAaEK04IAAQIECBAgQIAAAQIECBAgQIAAAQIECBAgQIAAAQIECBAgUCEgVGFaECBAgAABAgQIECBAgAABAgQIECBAgAABAgQIECBAgAABAgQqBIQqTAsCBAgQIECAAAECBAgQIECAAAECBAgQIECAAAECBAgQIECAQIWAUIVpQYAAAQIECBAgQIAAAQIECBAgQIAAAQIECBAgQIAAAQIECBCoEBCqMC0IECBAgAABAgQIECBAgAABAgQIECBAgAABAgQIECBAgAABAhUCQhWmBQECBAgQIECAAAECBAgQIECAAAECBAgQIECAAAECBAgQIECgQkCowrQgQIAAAQIECBAgQIAAAQIECBAgQIAAAQIECBAgQIAAAQIECFQICFWYFgQIECBAgAABAgQIECBAgAABAgQIECBAgAABAgQIECBAgACBCgGhCtOCAAECBAgQIECAAAECBAgQIECAAAECBAgQIECAAAECBAgQIFAhIFRhWhAgQIAAAQIECBAgQIAAAQIECBAgQIAAAQIECBAgQIAAAQIEKgSEKkwLAgQIECBAgAABAgQIECBAgAABAgQIECBAgAABAgQIECBAgECFgFCFaUGAAAECBAgQIECAAAECBAgQIECAAAECBAgQIECAAAECBAgQqBAQqjAtCBAgQIAAAQIECBAgQIAAAQIECBAgQIAAAQIECBAgQIAAAQIVAkIVpgUBAgQIECBAgAABAgQIECBAgAABAgQIECBAgAABAgQIECBAoEJAqMK0IECAAAECBAgQIECAAAECBAgQIECAAAECBAgQIECAAAECBAhUCAhVmBYECBAgQIAAAQIECBAgQIAAAQIECBAgQIAAAQIECBAgQIAAgQoBoQrTggCBTi3wwQcfxNe+9rW4+eab45577omNN9646O+///3v+OlPfxq33XZbnHfeecU5DgIECBAgMCcEzjzzzOjTp0/svffe8eSTT8bJJ58cv/zlL2PhhReeE7ef5h6vvfZaHHfccXH11VfH4osvHocddlh861vfip49e05z3pQpU+LUU0+N73//+9P8PmyuQR9++GGcfvrp8etf/zr69etX3POII44o/pxHY2Nj3HHHHU2/SzfZZJM49thjY4sttoiGhoZm+zlmzJj47W9/W/zufeaZZ2LLLbeMQw89NLbddtum62b27Nqb5z2+8pWvxAYbbBDp3rt37+mePW7cuDjqqKPi7LPPjssvv3ya3/n5rAsuuCAuueSSoj2bbbZZ7LvvvrHTTjtNZzjHB88NCRAgQIAAAQIECBAgQIAAAQIECBDoEAJCFR1imDSSAIFZFagKVTz33HPx9a9/PR588MHitvULLLP6LNcRIECAAIEUeO+99+IHP/hB/PGPf4w111yzCDPkov+cPt5+++3Ya6+94sYbb5zm1meddVYccsgh0aVLl+LnGYC46aabYv/9949XXnllpqGKDD5kOOM3v/nNNPfNUMVJJ51UhA2uu+664nfpqFGjms7JwEUGFHbdddfKrk6YMKFwybBG7VF7XUueXV6bgYijjz66aGcGIZoLVfzjH/+IL3/5y0Vba3/n5zjldddee+107T3llFOKEEm3bt3m9LC5HwECBAgQIECAAAECBAgQIECAAAECHUxAqKKDDZjmEiDQOoH6UMVGG21ULLrkQkkuGP3kJz+Jvn37tu6mziZAgAABAu1A4Pe//33svvvuRbDijDPOiEceeSS++c1vxoorrhiXXnppLLbYYjFy5Mgi6HDCCSc0BSBqKzdVdePee++NbbbZJjbddNOiUkWGEb797W8X97rqqqtiiSWWKJ6ZVaDOPffc2G233eLOO++MPfbYY5pn19/78ccfL8INWcXjsssui4997GNFyCHvnT/PChZPPPHEDJ/98Y9/PKZOnVr0NQMaGZjIo7lQRX3wpDZUceGFFxb9WH/99Quj1VZbLR5++OE4+OCD49VXX40bbrgh1llnnXYw0ppAgAABAgQIECBAgAABAgQIECBAgMC8FBCqmJf6nk2AQJsL1IcqlltuufjGN74Rb7zxRrEwlIsz5ZHfeM1FqVxwyW/yrrXWWkW58yzfnuXEyxLjef6f/vSnWGqppYqS7vmN4KotRKqqZEyePLko055bj9QuAOW3ZfM+ZZn1nXfeuQh+LLroolF7n2xPli8vgyDlwlf9t29ry6u/+eab8bnPfa74Nm/2Kb+5XN+XlVdeuWDIkEmWby8Xncr/zsW4H/3oR8U55Td+0zId8traNlYNav03g3Mhqyy1nqXfs221JeNzwez222+P/KZwbtGSzzjggAOaxqK5bV1aMqHq+/TQQw8V915wwQUjFygXWmih4lvmM2tj2n/qU5+qfOQnPvGJJpuWGOaWAPXb1FT1Mb9t/p///KdwyW+dZ6n//OZ5LgrWhoNefvnlYo79+c9/Ltr3pS99qRi/JZdcsuhjLsJWHZ/97GfjV7/6VbGgmIultUd+kzznUX5LPRds88hxyoXU3NYgxykN895Zyn/w4MGVz6jvV357PxdSc0uC73znO0U7s5+5+PqLX/yi+DZ82Yc8Z5lllin+u3YOZ1n/3Pogv22e8ynn64YbbljM9bK/+dnJ8cp75ud/l112KT6L+RnLoyW2M5s7ubicn5/az0s5T9I225JH/Vg3915orUP5eWzpZ7k0TIPm2lY1iKVp2c/ynZAL7fleXXXVVeOKK66I/fbbL7baaqs4//zzK+fDjN57+dzcsiErEKRrtjXfAzluOU9yrjX3HqhvX74PTzvttLj44ouLd3vtke/h/Kzk3Mp2Vh3Zz3xubjGRR+mcAYP8rGR4obQon137fs+5nJUb/vvf/86wQkRWcbjmmmuKOZqVlHKhP/uaYYOqagkTJ04s3p0ZFMzPyfbbb1+EHw488MD4y1/+Uryr812UAcLs2xe/+MUYP378dNthVfU573n44YcXvxPz+tw6JD+b+TuvrL5R75H3zt9bGZbIZ1dV5siKGj/72c+K37157/zdmtuj5O+8/J2afuk5o2fnc8vP1dJLLx352cpARFWoIj9D+X5Kx/Iofx+V7c35lb978/py3pVmKllVfiT8kAABAgQIECBAgAABAgQIECBAgMB8JyBUMd8NuQ4TmL8EahfdctF32LBhxeJKLqD9+Mc/blqoqt1vvV6oXFSpDyK8/vrrseOOO05XTry8vmrBLxeCckE1F/bKBaBJkyY1LczVPjtLt2fJ+NGjRzctwua3esswSC4W5QJ3GXYo29lcX3LxKResNt5441kOVdSWSq8NDrQ0VPHOO+8U/S4Xysv+5oJ9Lmrlt51zITwX7fbZZ59pysrnuemRi20fffTRdAvTLZ3ZtQvjea+DDjqoCHiUi965wN2SNs5qqKLKsKWhitr5U9vf7EPa5AJl/fY25Xk5V3NhNRc7ZyVUUd6nnLe9evVqWjivLf+f5+XibT5ryJAh0w1L/edi4MCBxYJqLjiXC9MZ1Mhv29cvgOcicy6M5+eg/Dw+9thj0z0j53qGLNZdd90ZhkjyudnOQYMGFYu05WezOduZzZ1ZDVVUvRdyLFvjkG2eV6GK2i0d8t2ajlmxICsE/O53v4vNNttsujGqDSRUvfcyRJCL7hmYqT9yHLJCQQbh6gMqeW59qKKsRlD1jpidUEXte6q5UEU+M/uQYbg8mqsQkaGFqv7OaDuNMkCRIYbyvrVBgWxfBi3y90QG6soAW875GVWqqA1Q1IYKMlCR45shlJ122mm6kEltyCOfXYYuZvZuziBJBr9yK5EMQOS7LJ/V3LOPOeaYeOCBB4rfE/n7PENSGZiqClWUgZb8+/zdmPecWVDivvvuK4JqY8eOLcIpuX2LgwABAgQIECBAgAABAgQIECBAgACB+VtAqGL+Hn+9J9DpBaoW+z/96U8X335eYYUVmvpfliTPb9bmok4uaP7whz8svt1cLpbVhyoy3PCHP/yhWKBZe+21p7OsXzxeffXVpwlPlAtAWcI8y6zvsMMOxbNfeumlYqEwF4TPOeecyIWqcuEwH5Lf6t9zzz1j+PDhxb/LveDLhaKyekUuaOXi1IABA+LWW28tqm7kAlt+AznLmtd/yzjvPaNKFemRz86wQx7NhSpqF+tq7/fVr361aeuV/Nb2z3/+86LSwt///vfim9VZDj5NcyE+F9eyH7lIndflN5nzZ3nkwnFVCKGlk7l2Ybz89vnnP//5ompBjx49WtTG/JZ1fQWCrHBRjnkuJpcL3LXPa86wJaGKnGP57enrr7++CIFkBYARI0YUC7b5rHTM7W3KoE1WsMhvhOeR4ZEcu9rFxOa+5V/186xIkVUv0ivHIefl+++/X4Rgci7lYnB+mz7nZC525+crwz5p2rVr12mGpv7+WVUj25p9yEoYGZgp53XeN6sd5PNzvmQQqqzWkqGmnMMZqsg+p00GkMrn58Jr2ufCa4ZIMmiRBptvvnmxbUBWGMhqABkyyQXXmdlmGGlGc6dnz57T/H0ZdppZpYrm3gu5ON4ah/Kz0ZqqM3OqUkU+u7xXjl9uOZGL3umVlRSqqiyU76nm3nsZGMj3Xoascr5nFYx8H+S4le/OXPSeWajiu9/9blE9Ia/NKiw5n7I95bjUL8RXfa5r+1c6L7DAAsVn4Y477ijmd3Ohirvvvrv4bJTBo+bCDLV+F110UeTvqazWk5WV8l2bwYl8T9QezX2G69/j5TUZKigrMMwoVFF7Xu07ozaskqG/DB5keClDGhmCykBX/iw/VzMLLpRtyjBVbv3x1FNPFX38zGc+09TG5p5dfrbKezQ3lmU/ci5msCbfS9nW5tqWQcX8fZrvywzsZHiknC8t/f3iPAIECBAgQIAAAQIECBAgQIAAAQIEOqeAUEXnHFe9IkDg/wSaq6BQfmu/douCXFDJSgr/+te/iq0V/va3vxXflK8KVWRYIbdgWGmllYpF+Axh1B/1C16vvfZasS1C+eyqb9WWi2HbbbddsSCZ35At75PfHs5F61yEzW89Z9AgFyRzsT1LqpcLRWXZ9qpJkAt1uTCWC3zlgnTVeVXbf2QQIhcRc3E6XXLRt2r7j+ZCFdmnXHDLbSUyAJCL1Hnkt9wzGJCBklwAzyoEuQiZzyW+VLsAACAASURBVMnQStU2Es2Na24JkBUncvG93KKivn+lcS745+JvLrqW7cmQQkvaWFt+vqxw0ZJQRXOGGS7JYEkuKuY2MLmQl33MBdWssJKmuaicAZP8FnXVkZU+8u/L+2SVg0033bTZd0FLQhX1F3/yk58sxinDRxnuyIoU9fM4Pz/lvMz+ZBWI2qP2uTfccENceeWVxXYr5aLxww8/HF/4whemW0jOsFGGOLKSSM6T/DzkOOS2JzlPcr7kcddddxWVEbbddtvinvk5zlBFLibnZzaDM/lZzzmS/+TCabrNzDb7OaO5k8+u2uplZqGK5t4LucjcGoeqih3ZpvrPctWEqNqapPa8/FxVbSFTu81JmtaGrjK8kv5Dhw6d6e+jqvdeeVG+8/7973/HP//5z2JrjAwfVIUqqh6S7fve977XtEXGnApV5HzLd26Gi7L6Q4YgqkIVGezJeZdVObKyS17TXJjhlltuKQIF+f7J7T8yZDazY16GKjLY0FxFodp5N6M+ZAgjq+xksCm3YMrfqw0NDXMsVJEVkfJ31umnn158vjNcM6NQRXl+tjl/j2ZQpCoQNLNx8fcECBAgQIAAAQIECBAgQIAAAQIECHQ+AaGKzjemekSAQI1A7aJTLrZmGCAXbzJUUFZ8yNNzUTe/UZ2LY/VHfaiiXLzMb4TnPu7NLVzXPvuKK64ozs3qGLk4md/In1GoIhcxTzzxxNh7772LagT5bezcbz5/novZuRCdC1HZh1xEz4WpliyeltUlso+tCVVkhYWsFpCLgrkwmZUBaqsxtGRxL/uc/ai9rrSu/Wb1MsssU1QOqA0r1I/JzLYbyb6ld//+/acbz/JZ5V9k0CX7k4vzVZUmqtqY/WhtpYoZGWY4J8MKWcq+6siF2PyW+ozGLOdpzu2qb+5X3XNWQhU5/3IhOduRC8sZVqhdWM/n1Fc/yLBJ7VE/drX3zKoEzX3rvH5syjm86KKLFkGh8jn1z8+AVFU7a791X1YsaS6YUPZxRnMn29PaUMWM3gtZTaNqS4PmHNoyVFGOX1klJLdEqDJ9/vnnI4NDGYw5/vjji6ohLVmULt1q33sZtsoQTAYM6reXaU2oIhf/y+0lqj4Hs1KpIn9X5JzIhfoll1yyqJ5SH6rId3cGxLLCSr6L/vrXvxYL+s2FKsr5WPV7oblf6mUILKtFlPetrTJRvwVHSytV1G7jUVvVoRynDCJlYKT8nZB9zJBffo7yPZohhgwoZGWk5o7aQEUZfMgAXUufXXvfqndGbgmS983thdI9K4uUVTqqKlXUbqWS45XhlnwfOQgQIECAAAECBAgQIECAAAECBAgQIJACQhXmAQECnVqgfuE4t9TIhb5c9MmKEVkSPL9Jn//ORZT8pnBWTcgKERkeyG+yNxeqyL3u89z89uvMKlXktgy5yJOLX7lY2Nz+7zkYL774YrFIl9sr5HYYuWicC+UZNshARv6T+9pnRYDc2iMXMTOwUF+pon6xu3ag67cymdmWARnGyLL+uSiVbckF1daGKtqqUkW5mJjflM9tXPLbxXmUVTTqJ3j9wnhWzMhAQ1b8aMtKFTMzzAXPLE+f2xRkyGe99daLLI2fQaDaShVjxoxptm+1C4NzolJFaZuLp7lon2X6y8oQ+d+zW6miHJsMg+S45KJ6aytV1I91c5Uqaherm6tUMSPbfM6M5k7t39d+9mZUqWJG74XWVqqod5jRVj7l9gkt2f4jx/6hhx4q3klZPSEX6nN7h/pQRb7XyndrtiWrwOQ7aYsttmjR75j6916+X/Idvdxyy8Wxxx5bVLbJgEy2ozXbf2Rfs21ZNSODavl5qj1aG6p49913i3dyWmT/cnxrLcpwRG4RlAGBDBakS4YQZhSqmJVKFVktqNzapAwxlO+ADL5k8C6rypRHS0MVef7JJ59c/J7JLXjyvZ+VYdIyf14f1ijvXwYi8u+zCs0666xTOfZZESrds80ZPsnwTH72y6O1z64KVZQ/a27y1Y97cyGzFk1eJxEgQIAAAQIECBAgQIAAAQIECBAg0OkFhCo6/RDrIIH5W6BqoSQX3jOI8PrrrxcLbbkwXC5AHnnkkcXCWy765J7xuehTtf1HLn5ffPHFcd555zW7P3v9N/JzgSpDGrkgWYYqcsEq/8nFqnJf+meffbb4hm0uMuaiWG5jUYYq8h65GJTfYs8FsixRvsoqqxT3K0MVuV1ELkauuuqqRSWL/Hf2Mxcjs09ZYv3ll18uqg3kURs+aG4hNs8ry/lnGfv6ihMZAshvbee3lWsX02rvl+bZ//xZ/jm/3ZzbXuTWG1ltIxcpM0QyZMiQov+5KJbbnOR9M5CS5+SCee55n6GXqooMw4YNK66t71ftp6BsU7Yl3fbYY49iq4kc06x20JI25oJpuXifW5WkcwZcqipd1C7Ez8iw/pNaP3ezz1mR5JJLLim2rDj88MOL8EVuFZLzIRdRc3uOrLqR82n//fcv/pzjlda53Un+PP/dtWvXprbmdiy1356v+sxUBVZyG46dd965CNvkHE6H3KohF5DTsvZZtX2rvX/O1fw85LzOPmVIKRetc9uTW2+9tbhv9i8X9rMPOTZltYT8/JaVO7JPuY1LLurm8/NzWT4/F3hz0Tu3B8kqGxlAynm6zz77RAYXcj7lwvPMbDPkMqO5s8gii7S6UkW6VL0X8nOdrq1xaOlnuTbw0ZJQRY59Bl2yLbl1Sr4vMmRRH6rId1XOgQyubbjhhsV45rs132v5ma498p7lPG3uvffCCy8Uz8gtX3Lc8ijHtrWhipyrGaTLChPZprxfvgOrwm1VFWjy2aVVWRGkrGZQX7GlDFXkNVmpIudfvsPLKgnNVaoo75/jnu+TfFc88cQTRUgs53W+G/O9U3+UgcAMBebnJa/Zc889i21XLr300iLcUh6tCVWUv0eyElNuLZTBlAxVlWG/rLqUY/y73/2u+FzmWOW8yLHJIEwZWKxvb7YhP+f5bm9ufszs2fUOcyJUMX//f0p6T4AAAQIECBAgQIAAAQIECBAgQIDAzASEKmYm5O8JEOjQAlULxLXfqM5F4VzUu++++4rFu9oy87kY9dZbbxWL0PlPhh1qgwh5nwwHVC1eJVrts/Nb1hl6yGoT9QtAWQY975NVCWqPDEZk23KP+TJUkQuDueCaC8a5YJcLbbkIVxuqyG/b56JVVjyoPXJROStl5KJnaytVZFWOMoBSHxwoF1jzWfnN+1xkzGflUR/SyO0BclE8DWqPvH8u3OUYZMn1XIjMRe/6sv+5WJgLh5MmTWoKVVRN0HJcswpJ/VG7RUN+ezzHNhcHy+1gZtbGHXbYoQg05NjkkYul+U3rXHCeUahiRoZlpZDatlbN3aw+kYus9d+2z2+r5yJ1z549I+dTBksyrFB7ZHAkF1nXWGON4sezsv1HXrfVVlsV98kQQW7NkNs81I9Tc4ulVc/Nz0S2NysTlAvH+e8MU3z44YfT9GH99dcvwkw59+sXuWtPrD2vdpG7fi5khYwMGWX1jZbYzmzu1FeyqH9eLjjnZzfncYZZZvReyOo3rXHIZ7UkINXSUEXV56q57T/KrRbyXZDviVyIz75m+9M3Py8Z5Kk9ynBbc++9vGd+1mrnes65XJTP93DOvfxzVbiqdmuX9M5wXM6xDJiV86e5bWZaEqqofb/UP6t2vp111llFkC0rSswsVJGVIPLdlu/u+iMrdWQ/qrZSKe3vuOOOaS4rn127hUVzoYqqn48cOTIOPvjg4rNee9S+a6re0/nuz6DFZpttVlxW71MGJurfGXluueVT9+7dZ/rs2jY1N5a159T2sWr7D5Uqqj7xfkaAAAECBAgQIECAAAECBAgQIECAQCkgVGEuECDQqQWaWyjJrTNywW706NHFIuC2225bfLM2y47nkQtg+U3hrGKw1FJLFX+X36CvDVWstNJKxbYR3/nOd6JqD/baZ9f+fdUC0KOPPlos7Gd5+yyDvtNOOxVtWHLJJZsWv3PxOQMVWZVgm222KSo4lP9dG6rI9udidD4zqxrk4nNuvZHf8s7F5lxka22oIr+lntuh9O/ff7rgQFaHSKdcCMs+5DemywXU+lBFti2rK6Rn2bYtt9yy+AZ5bhOQAZI8sjLB7bffXoQVchEuQwe77LJLYZ0+9VVAykmcf5fbo+QCZNpVHbUL43lefmM9v2WdoYicCxmSmVEbyxL3uaiblSEyvJJBlTxmFKqYkWFLQxX5Df+skJELpumS/c1gQFalyNBGeWSfciz+/Oc/Fz/KxcpyW5vynFkJVeQ8ygXe7Hc5ThlGyM9B2Z60PPTQQ2Pw4MGV/lXPLRe9cxE3v/We8ycX3dM4/y6Pctub/BzkUTuHMxiTY5dVJzKMlG3Myh55lIu6OS9zsT8rXuRCdIY2coG43HagJbYzmzsXXXRR8ezmjvpQxczeC2WFkJY6tFWoov5zVbtQnsGk/JzmZymrfWSIIgMh+Z7LwEM5BhkgqT9m9N7LvufYp2c5XhnqyPdiVku44oorivfRzEIVWT0jKyxkVZLa4NashiqyglCG03KrqNr5VYZVSpuyKk2+T1paISKDetdcc00x7zMUtdZaaxUhtNwio2qLqdLztddeK8Jh2a6s/pNGeV2GrGqP1oQq8rr8PZJBvnTL90veMz8z5bsmK4DkM/Ndk78H8v2Q1Z7yc1aGOepDFeXWHlWfkTJUkRWDZvbs2uuFKpp95fgLAgQIECBAgAABAgQIECBAgAABAgTmkIBQxRyCdBsCBAgQIEBg7gk0Fwyqb0G5qFtuGTGjxem2an0ZJCmDUfOiDW3VN/clQIAAAQIECBAgQIAAAQIECBAgQIAAAQKdXUCoorOPsP4RIECAAIFOKCBU0QkHVZcIECBAgAABAgQIECBAgAABAgQIECBAgEA7FBCqaIeDokkECBAgQIDAjAU6UqjCWBIgQIAAAQIECBAgQIAAAQIECBAgQIAAAQIdV0CoouOOnZYTIECAAAECBAgQIECAAAECBAgQIECAAAECBAgQIECAAAECbSggVNGGuG5NgAABAgQIECBAgAABAgQIECBAgAABAgQIECBAgAABAgQIdFwBoYqOO3ZaToAAAQIECBAgQIAAAQIECBAgQIAAAQIECBAgQIAAAQIECLShgFBFG+K6NQECBAgQIECAAAECBAgQIECAAAECBAgQIECAAAECBAgQINBxBYQqOu7YaTkBAgQIECBAgAABAgQIECBAgAABAgQIECBAgAABAgQIECDQhgJCFW2I69YECBAgQIAAAQIECBAgQIAAAQIECBAgQIAAAQIECBAgQIBAxxUQqui4Y6flBAgQIECAAAECBAgQIECAAAECBAgQIECAAAECBAgQIECAQBsKCFW0Ia5bEyBAgAABAgQIECBAgAABAgQIECBAgAABAgQIECBAgAABAh1XQKii446dlhMgQIAAAQIECBAgQIAAAQIECBAgQIAAAQIECBAgQIAAAQJtKCBU0Ya4bk2AAAECBAgQIECAAAECBAgQIECAAAECBAgQIECAAAECBAh0XAGhio47dlpOgAABAgQIECBAgAABAgQIECBAgAABAgQIECBAgAABAgQItKGAUEUb4ro1AQIECBAgQIAAAQIECBAgQIAAAQIECBAgQIAAAQIECBAg0HEFhCo67thpOQECBAgQIECAAAECBAgQIECAAAECBAgQIECAAAECBAgQINCGAkIVbYjr1gQIECBAgAABAgQIECBAgAABAgQIECBAgAABAgQIECBAgEDHFRCq6Lhjp+UECBAgQIAAAQIECBAgQIAAAQIECBAgQIAAAQIECBAgQIBAGwoIVbQhrlsTIECAAAECBAgQIECAAAECBAgQIECAAAECBAgQIECAAAECHVdAqKLjjp2WEyBAgAABAgQIECBAgAABAgQIECBAgAABAgQIECBAgAABAm0oIFTRhrhuTYAAAQIECBAgQIAAAQIECBAgQIAAAQIECBAgQIAAAQIECHRcAaGKjjt2Wk6AAAECBAgQIECAAAECBAgQIECAAAECBAgQIECAAAECBAi0oYBQRRviujUBAgQIECBAgAABAgQIECBAgAABAgQIECBAgAABAgQIECDQcQWEKjru2Gk5AQIECBAgQIAAAQIECBAgQIAAAQIECBAgQIAAAQIECBAg0IYCQhVtiOvWBAgQIECAAAECBAgQIECAAAECBAgQIECAAAECBAgQIECAQMcVEKrouGOn5QQIECBAgAABAgQIECBAgAABAgQIECBAgAABAgQIECBAgEAbCghVtCGuWxMgQIAAAQIECBAgQIAAAQIECBAgQIAAAQIECBAgQIAAAQIdV0CoouOOnZYTIECAAAECBAgQIECAAAECBAgQIECAAAECBAgQIECAAAECbSggVNGGuG5NgAABAgQIECBAgAABAgQIECBAgAABAgQIECBAgAABAgQIdFwBoYqOO3ZaToAAAQIECBAgQIAAAQIECBAgQIAAAQIECBAgQIAAAQIECLShgFBFG+K6NQECBAgQIECAAAECBAgQIECAAAECBAgQIECAAAECBAgQINBxBYQqOu7YaTkBAgQIECBAgACBJoHxk0YWf25o6B4RjdG9oVdMaZwck6dOiMlTJsTkqRNjytSJMXriBzFh8uim/54ydVJMaZwUU6dOiTGTPowxEz6IxmiMlQZvFv0aNoy/3v9BNDR0iW4NEd26dYnu3RqiZ/cu0bN7Q/Tq8f//6d2zIXr3aIjePbs2/bxb1y4xcfLUmDylMaZMzWY1Fvfq3u1/1zsIECBAgACBthe49eHhcdvDw2PYS2Pi7Q8nFg9cdMEesfqyfWPLdQbFVusMavtGeAIBAgQIECBAgAABAgQ6sIBQRQcePE0nQIAAAQIECBDo/AIZjMjgQ/eGnkVAYvzkUTFqwnvx0bg3Y+T4t+KNEU8U/z06/5n4QRGKGDtpeIyd+FFMbZw8y0BfWPX4WKz7EbHv6c/M8j26NnSJfn26Rv++3WJA364xoG+3GLhAtxjUr1ss1L97LLZQjxgyqEfx5/x5hi3GT5waU6Y0RpeGLkU4o0e3LrP8fBcSIECAAIH5WeDJl8fE6Ve+Ho+/MHqGDGssv0AcscsS8fFl+s7PXPpOgAABAgQIECBAgACBZgWEKkwOAgQIECBAgAABAvNQYNykEdGlS0P06NonJk4eE++PfTlGjHsrXv/osXhn9DPx4dhX48Oxr8Xwca8Xfz+3jjkRqmhtWzNEkSGLIYO6F9+gXWyhnrH0kF6x1JCeRQBjgd5dY+z4qTFlamMRtujTq2trH+F8AgQIECAwXwjc+dhHccS5L7Sqr6cfsHxs9omBrbrGyQQIECBAgAABAgQIEJgfBIQq5odR1kcCBAgQIECAAIF5LpAVJxobp0Zj45QYPu6NeHf0c/Hse3fGu6OejXdHP1/8M2nKuHnezrIB8yJUMbPO55YhSyzSM5Yq/ukVyy/eK1Zcok8sMbhncWlWucgtR7I6hoMAAQIECMyvAlmh4psnPz1L3f/dMauoWDFLci4iQIAAAQIECBAgQKAzCwhVdObR1TcCBAgQIECAAIF5IjBxytjo3tArRox/u6g48fz798Qrw/8db458Kj4a98Y8aVNrH9oeQxUz6sPggd1jucV7x/KL946Vl+wdqy7dt6hwMWb8lJgyJYoqF7m9iIMAAQIECHR2gT1OfWamW340Z5BbgVx01MqdnUj/CBAgQIAAAQIECBAg0CoBoYpWcTmZAAECBAgQIECAwP8XmDB5dDRGYxGgeGf0s/HaR4/GU2//I1776D/xxohhHZqqo4UqmsNeYWiGLPrEykv1ibVWWCCWH9o7xk+cElOmRgzs2y26yFl06Hmq8QQIECAwrcCtDw+Poy94cbZYTtlnudhqnUEzvcdrr70Wp512Wtxyyy3FuVtvvXUceeSRseSSS05z7VNPPRXnnHNO3HHHHU3nHXXUUbHgggvG97///bj++usrnzV06NC46KKLYoUVVog33ngjzj333Ljtttvivffei8GDB8dXvvKV+Pa3vx0DB/7/LUtOPfXUOP/88yvvt++++0Y+N4/GxsYYNmxYnHHGGXH//fdH3759Y6eddor99tsvFl544abr87z8+2z/Qw891HTeQQcdVDx3+PDhsddee8X666/fdO+Zwv3fCVdddVUcffTRladvv/328dOf/jTGjx9f3H/XXXeNZZddNo499th44YUXYvPNN4/vfve7sfzyy09zfdWYZJ/TMo/0uf322+Pss88uXMufPfjgg/Hb3/42Bg0aFGPHjo2f/OQn8eyzzxbn5TV5ZHt69+5d/Lm+3+PGjSvGsv68J598Mvbee+/CJ6/Poxzz7NPxxx8f3bt3b+pDtuMb3/hGDBkypGnsW+rpPAIECBAgQIAAAQJtKSBU0Za67k2AAAECBAgQINCpBCZNGR9dG7rFiHFvxfMf3BNPv3NbvPzhv+P1EY93qn5mZzpLqKJqYFZconesukzfWH3ZvrHOSv1isYV6xKixUyK3F+nTq6HTjaUOESBAgMD8I3DMBS/GLQ8Pn60Ob73OoDh5n+VmeI8MSmQAIcMOtUcu/J933nmx4oorFj/ORfL9998/RowYMc15uch+yimnxJlnnjnTUEWPHj1in332ieeee266Nu2+++7xwx/+sGlhvqWhigxnZCihql1nnXVWLLLIIsWzrr322iL4MHny5GmeveOOO8YJJ5wQEyZMmCuhinXWWSfuuuuuaQzqrdMnrV966aXpxiSDJhnAKH122223IqCRtvmz2lBFGfZYc801ZytUMXHixMLoiiuuiDIkkg3LUEUGcZZYYon4zW9+0xTCyQDL6aefXsyf2kDNbE1mFxMgQIAAAQIECBCYQwJCFXMI0m0IECBAgAABAgQ6n8DkqROia5fu8c6oZ+K/794aT7z193jhg/ti3KRpFwY6X887d6iifrxya5A1lusbWfJ8/VX7x6pL9ylCFt26dim2DXEQIECAAIGOIrDdMcPi7Q8nzlZzF12wR/z15NWbvUculueC/D/+8Y+i+kBWqMgjF8pzwfwzn/lMsZiex4zOO+aYY2LnnXduek794n75F5dffnlRUSIDGJtsskk0NDTERx99VNw7Qx1lhYU8P+/x1ltvzbCqQl6blSbefvvtItix9tprR/bpyiuvjJNOOikOOeSQOOCAA4rARXPn5XMuvPDCWGmllWYrVPGrX/1qmooM9RUfykoVGZj46le/GgceeGD07Nkzrrvuujj55JPjy1/+cnzve98rwh1ZJeSJJ56IH//4x7HpppsWfI888kik8xZbbFGc17Vr1yKY8Z3vfCd+8IMfxEYbbTRNqGLUqFFFMCPvldUwmqtA0ZJKFffdd18cfvjhRTs23HDDaSpVjBw5svh5hmLyOXl8+OGHhXf//v0jQztllZLZmswuJkCAAAECBAgQIDCHBIQq5hCk2xAgQIAAAQIECHR8gclTJkTXhu7x1qj/xpNv3xSPvXl9PP/e3cUWH/Pb0ZkrVcxsLHNHkDVXXCDWXrFfbLRa/1ht2b4xcsyU6NWjIXr3VMliZn7+ngABAgTmncC6+z48Rx7+0PnrNHuf3GIit6TI6gMZPujyf3tpZaWB3KLj6quvLhbEu3XrVnleczduLlSR5+e9M+SQVRgyOHDPPffE3XffXVRfyFBFbheRR0tCFY8++mixxUQGQrbbbrum5pRhkRdffDEuuOCCePnllyvPq21/GS7Ie5ZHbk2SNlldo3Yrkfp+Z0WIloYqcquUrOKQgYM8pkyZUgRX/vvf/xZtzXbssccexXjUBlXy3HzO73//+yIEstBCCxWWl112Wdx0003FPfPPWakit/q49NJL44MPPiiCGbnVx6yGKvK5GbDJahSvvvpqEYSp3f4j/z63H3n//feLSiMZ9sg25PzZYIMNiuoWQhVz5KPsJgQIECBAgAABAnNIQKhiDkG6DQECBAgQIECAQMcTmDhlbFGJ4sNxrxUhikffuDaeefeOmNo4peN1Zg63eH4OVdRTNjR0iXVX7hefXLlfbPqJAbHUIr1i9LgpMahftzms7nYECBAgQGD2BOZGqOL5558vFvBz4b2sMlC2+o477ojjjjuuWBDPI8/LahBZEWFmR3OhirFjxxYVJDKsUb8NR/02ES0JVeTi/cEHHxyXXHJJrLrqqtM0K392ww03FEGNZ599No444oi4+OKLm7Yzqe9DVaiiPCerauRWIgMHDqzsemtCFbldylFHHTXNffL6DCGk9bvvvltUsmjuqHfKChjnnHNOcX3tscMOO8SPfvSjpjaXoYrrr7++8tb77rtv0a768MUDDzwQv/jFL4oKIxkcyaM+VPG1r32tqD6S5+R2KxnwyCBH/rk+bDKzuePvCRAgQIAAAQIECLS1gFBFWwu7PwECBAgQIECAQLsSmDp2QjT06h6PvHlN/OeNa+O/79wSoya8167a2B4aI1TR/ChkmGL9j/WPjVcbEBuvPqD4xmduFdK3l61C2sPc1QYCBAjMzwJzY/uPuRmqyN+x559/ftPWH5tttlkRcFhmmWWKUMTf/va3aSoazKtQRW3oIQMLWWkhwyRZ+SH/ruqYV6GKNP3zn/9cVLj45S9/GRmYyKBJtjdDDhkCyWBFbaWK1oQqcpuRo48+OrbddtuiEkhWrMijPlSR5+S5GbxZbbXViq0/ctuRF154Qahifn6J6TsBAgQIECBAoJ0KCFW004HRLAIECBAgQIAAgTkn0DhpSkz5YESMvnNYjLn3yRh85JfiryPOiJufPnXOPaST3UmoouUDuvpyfWOjjw+IrdYZFIst1CMmTJoaA/qqYtFyQWcSIECAwJwSOOaCF+OWh4fP1u22XmdQnLzPcs3eY25u/1FWQMhtL4499thim4g8snpFLsDnViC120S0JFTRFtt/1FeSKIMnWRGjfjuOErY1uB+MKwAAIABJREFUoYrc3uS0006LPn36FJeX23/kFiVZ1SErVWQ4IY222mqrGY7/k08+GXvvvXccdthhRdtqK4S8+eabkdUnMgjx+c9/fpa2/1hzzTUjK5ZklY6ePXs2G6rI6iNlpYxPfepTcd555xXVLW655Rahitn6BLuYAAECBAgQIECgLQSEKtpC1T0JECBAgAABAgTmqUDj5CnRpaEhJr74Voy649EYc+ewmPzO/19gGLT7ljF624XixDua3y98nnagHTxcqGLWBiFDFZusPiA+88kFY43l+sbIsVNi4AICFrOm6SoCBAgQaK3ArQ8Pj6MveLG1l01z/in7LFcEBZs7Jk6cWCze/+Mf/yiqD2y99dbFqbkYnovxG2ywQREA6Nat23TndenSJZ5++umiQsEaa6wRxx9/fHTv3r24vmr7jzJU8cYbbxTbQyy55JLx0UcfFVUWLrzwwsiwQRmqyKDFMcccEw0NDUW7stJCHuUWHWXwIa/Pqghvv/12UZ1h7bXXjuzTlVdeWWwz8s1vfrNo36hRo6Y7L6s85NYW3/3ud2P33XeP3XbbLfbaa6+iGkW5PUe2409/+tMcrVSR4ZEf/OAHscsuuxR9Ktt6yCGHxAEHHFCEHzJkkluWnHzyyUWf0qHs4yuvvFJU/Fh44YULm6wGUW5NUuue4ZWf/exnMWzYsKKKxQILLDBNKKI503KcnnrqqaIt5dYw9duCZNtrK1c8/vjj8fOf/7wY1xVWWKHoS27zYvuP2foIu5gAAQIECBAgQKANBIQq2gDVLQkQIECAAAECBOa+QBGk6NY1Jjz9Woy84YEYc/9TMXXUuMqG9PzYUjHkp9+MA/++wNxvaAd5olDF7A9U/z5dY7NPDIzPrrdgbLBq/xgxenIMELCYfVh3IECAAIEZCuxx6jPx+AujZ0lpjeUXiIuOWnmm12a1h/322y/ee2/aLdQGDx4cv/71ryOrFeTR3HkDBgwoQhFrrbVW07OqQhX5l5dffnkcd9xxlW1abLHF4uKLLy6ek9tJ5LHjjjsW4YiskpBHfagif3bTTTfF4YcfHhMmTJjmvquuumpRPSEX+Wd0Xm5BksGOfv36FaGKfH79sckmmzQFF6oa35pKFRlGyTDISy+91HSrDHJkMGKRRRYpfpZbeOy///4xYsSIaR6X4Zb0+NKXvlS0MytRZJglK1HkUe9eW2WjfvuOmYUqcpuQ7bffvinUMrNQxciRIwu/DH3kdi4ZBqlymemEdAIBAgQIECBAgACBNhYQqmhjYLcnQIAAAQIECBBoO4EiSNG1ISY883qMvP7+GHPPkzF13LT/43hzT1/m2uPirIe/EM+8e1vbNbAD31moYs4OXp+eXWPztQbG5zdYMD65Sv8YNXayLULmLLG7ESBAgMD/CTz58pj45slPz5LH745ZJT6+TN8WXZvVDs4444xiq4c8smJFVksoAwnlTbJ6wTnnnNN03uabbx4HHnhgZICh9mguVDF+/PhiwT1DDBkYWG211eLrX/96sRVGbmGRwYLRo0cXoYoMWWSVjKyWUR5VoYqsOPHwww/HmWeeGQ899FD07ds3dtpppyIoktUcyiPPu//++4v2l+dts802RUWFoUOHNgU2akMVGeZIi6xckec0d7QmVJEBii222KK4Z4Yrqtqaz6m1zi1C1l133cJ6ww03jEmTJhWVQ/L6rA6RgZA86t2zz1nV4sYbbyyqVeQ/ecyo+kcZnrjzzjunCcvMLFTRo0ePOPHEE+O5556Ls88+OwYOHChU0aJPn5MIECBAgAABAgTmtoBQxdwW9zwCBAgQIECAAIHZEsjQRFakmPjSOzHqxgdj9N3Dmq1IMaMHLfKjr8XTyz4Vv3lg19lqT2e9WKii7UY2K1hsuc6g2H6jhWOlJXvH5MmN0bf3//aIdxAgQIAAgTkhcOdjH8UR577QqludfsDyRYUlR/sRqAqEtJ/WaQkBAgQIECBAgACB+UdAqGL+GWs9JUCAAAECBAh0aIEMU0wdMSZG/vXBGP3Px2PyO8Nnqz8LfPoT0ffALeLwWxadrft01ouFKubOyC62UI/4zLoLxo6bLBwDF+gWvXs2RNeGLnPn4Z5CgAABAp1aICtWnH7l6zPdCiS3/DhilyVaXKGiU6O1s84JVbSzAdEcAgQIECBAgACB+VZAqGK+HXodJ0CAAAECBAi0f4HGCZOKRo6+8/EiTDHhv6/OsUY39Osdy1z9ozjw2t4xeerEOXbfznIjoYq5P5KrL9c3tt1goeKfSZOnRv++3eZ+IzyRAAECBDqdwK0PD4/bHh4ew14aE29/+L//n2fRBXvE6sv2LSonbbXOoE7X587SIaGKzjKS+kGAAAECBAgQINDRBYQqOvoIaj8BAgQIECBAoBMKNE6cHBNffTdGXHVXjL790Tbr4dDzDo5/TLgg/vrUCW32jI56Y6GKeTtyn1tvwdj504Nj5SX7RJcuET27N8zbBnk6AQIECBAgMNcFhCrmOrkHEiBAgAABAgQIEKgUEKowMQgQIECAAAECBNqFQOPESdE4aUqMuumhoirFpNffa/N2Ddz10zF+h8Xjx7d/os2f1dEeIFTRPkZs6SG9YrsNF4ovbzY4GqMx+vdRvaJ9jIxWECBAgAABAgQIECBAgAABAgQIzC8CQhXzy0jrJwECBAgQIECgnQpMHT8xJr36Xoy4+u4YfUfbVaWo6n7PFRaPRU/fOw64sU871Zl3zRKqmHf2zT35s59cML661SKx7GK9o3ePLtElS1g4CBAgQIAAAQIECBAgQIAAAQIECBBoUwGhijbldXMCBAgQIECAAIEqgcZxE6NLz24x6uaHY+T198eE59+cZ1BLX/2j+PWwXePxt/46z9rQHh8sVNEeR+V/bVp5qT6xy6cHFxUsJkycGn16dW2/jdUyAgQIECBAgAABAgQIECBAgAABAh1cQKiigw+g5hMgQIAAAQIEOpLAlBFjonHS5Bhxzb0x6m//iqljxs/z5g/+7s7xwsdfi/Pu23Get6U9NUCooj2NRnVb+vbuGjttsnDsvvWQ6NGtIfr1Ea5o/6OmhQQIECBAgAABAgQIECBAgAABAh1NQKiio42Y9hIgQIAAAQIEOqDA1NHjY9Lr78WIa+6J0Xc81q560PdTq0W/wz4bh928SLtq17xujFDFvB6B1j3/M59cML71uUVj6EI9IsMWDgIECBAgQIAAAQIECBAgQIAAAQIE5oyAUMWccXQXAgQIECBAgACBCoHGiZNi3KMvxoir7opxj77QLo0aevWIZW44IQ67bsEYO3F4u2zjvGiUUMW8UJ/9Z667cr8iXLHmCgtErx4Ns39DdyBAgAABAgQIECBAgAABAgQIECAwnwsIVcznE0D3CRAgQIAAAQJzWqBx4uTo0rUhRt81LD764z9j4otvzelHzPH7Lf6L/eOfXf4Q1z7x/Tl+7456Q6GKjjpy/2v3ikv0jm9+dtHYet1B0dgY0a1rl47dIa0nQIAAAQIECBAgQIAAAQIECBAgMI8EhCrmEbzHEiBAgAABAgQ6m0DjpMnRpXu3GHnDA/HRlXfG5Lc7TtWHAV/eJCbvvFwce9uqc2xYenXrF/ttdE2sOHiTuPnpU+P6J4+d4b3XWPwL8Y11fxv9ek6/Dcm9L10Ylz60V3H9xsvuEdt//CcxoPdiMW7iR3H/K7+LKx89rOne+dzDP3179O4+IM69d4d4a+RTs9QnoYpZYmt3Fy2+cM/4+meGxM6bDY6JkxujRzfhinY3SBpEgAABAgQIECBAgAABAgQIECDQrgWEKtr18GgcAQIECBAgQKD9CxRhiq4NMeK6+4vKFFM+HNX+G13Xwh7LDInFfrF/HHBj7znW9h1W/2lsvdIRxf1ufvpnMw1VbL7CQbHj6qdEz259p2tDGapYbqENYs/1/xBTG6fEJf/+VmTwYdmF1o9rHz86/vnCucV126xyTHzuY8fEnc+fG9cMO3qW+yNUMct07fLChfp3L8IVu225SEye0hg9u9sapF0OlEYRIECAAAECBAgQIECAAAECBAi0OwGhinY3JBpEgAABAgQIEOgYAlPHToiGnt3jo6vuihFX3x1TRozpGA1vppVLX/mDuPCZPePh166a7X5suvx+sePqJ0fvbv1jSuPkFoUqdlvr7PjUcnvHHc//Kq5+7MjKNnx25aPiCx8/Ph578/r4zQO7RvnfD712ZRGyGNJvpdh3w6uLa8+//8vxzqhnZ7kvQhWzTNeuLxy4QLf4xmeGxNe2HhJTpjRGD+GKdj1eGkeAAAECBAgQIECAAAECBAgQIDDvBYQq5v0YaAEBAgQIECBAoEMJTB07Php694qPrrozRlx1V0z5qGOHKUr8hQ/bKV5d6/341T3bztZ4LNZ/1dhrgytigR4Lx4djX42lBq3dolDFARtfF6ssskX86dFD496XLqpsw/YfPyE+u8r34sFXLiu2A9lg6a/HbmufEy9/+K84886tYudPnB4bL7tn3PT0KcU/s3MIVcyOXvu/dlC/bvGtzy0aX91qSFG5ontX24K0/1HTQgIECMyawOjbr4sxd1wf4594KCa/83pxk25Dloheq60bfTffPhbY4ouzdmNXESBAgAABAgQIECBAYD4REKqYTwZaNwkQIECAAAECsyvQOHFyREOXGHnDAzHiyjtj8vsjZ/eW7er6Pht8LAYc9YX4zk0LzVa7Dtz4+vjYkK3i1mfPLLbmWGHhTVoUqjj2M49Hv56LxDujn41lF1w/ujZ0jxHj3opbnj09bn32jKJN5RYhw97663SVKu568dfF1iAjxr0Zv7x7mxg/efa2YRGqmK1p0GEuHjywe+y17WKxw6cWjq4NghUdZuA0lAABAi0QmPDfR+L9s34Q44f9a4Zn91p9vVj40JOi56prt+CuTiFAgAABAgQIECBAgMD8JyBUMf+NuR4TIECAAAECBFol0DhhUjQ2NsbYe5+M4ZffFpNef79V13eUk7t06xrL3nhiHP23JWP4uDdmqdk7rHZSbLXSYfHYmzfEbx74Shy22a0tClWsuPAmsecGf4iBvRaP6NIl8v/KY9KU8XHzMz+LG548PpZbaIMiODG1cUqx3UcGHzK4ce3jR0dWyFh/6d3jL8O+H/984dxZan/tRUIVs03YoW6w1CK9Yr8vLh6brjEgevVo6FBt11gCBAgQmF5gzN1/j7e/t3uraBb92eXRd5NtWnWNkwkQIECAAAECBAgQIDA/CAhVzA+jrI8ECBAgQIAAgVkUmDp6fEx4+rX48JKbY8Iz/ysX3ZmPxc7YN+7t+Ze46rHDW93NtYbuGF9b59cxYvzb8dsHdou3Rj7V4lDFxsvuEV9Z8xdFWOKO538Vd71wfgxeYIXYYbUTY7mFN4p3Rz0b59y7fbwz6tnIc7f/+E9iQO/FYtzEj+L+V34Xj795Q3x7vUvj7VFPx41PnRi7rvXLWHzAajFl6qR46u2b48IHv9bqyhVCFa2eAp3iglWX6RsH7zg0PrZ0n1igd9dO0SedIECAwPwmMOGpR+L1vbaepW4vceEt0fNjKlbMEp6LCBAgQIAAAQIECBDotAJCFZ12aHWMAAECBAgQIDDrAlNHjyu29/jwN3+Lsf96ZtZv1MGuHLDDRhG7rhrfv33FVrU8q0TstcEVMaj3EnHFIwfGv1/7Y3F9SytVNPewrEyx1wZ/jD7dB8YfHjkg/vXqHypP3XuDP8XHhmwZVzxyUHxqub1i6UHrFpUtBvYeGpuvcGDc+9JFccV/DmpVn4QqWsXV6U7eeLUBceiXhsbggT2iXx/hik43wDpEgECnFnhj321muuVHcwC5FcjQ8//eqX10jgABAgQIECBAgAABAq0VEKporZjzCRAgQIAAAQKdWKBx3MSYOmFSfHjhTTHqpn934p5Wd637EgvH0PMOjv1v6NWqvm+w9Ndjt7XPiV7d+jV7XVauOP7mj7fqvnny8Z99Mgb1WbIIazzwymXTXf/JJXeN3dY+O/77zm3xz+fPLrYRGT9pZPGsjw3ZOr693u9i9IT344R/rNGqZwtVtIqr0578xY0XjoN3Ghrdu3aJvipXdNpx1jECBDqPwOjbr4t3frjHbHVoyIkXxQJbfHGG9xg/fnxccsklccEFF0T++XOf+1x873vfiyFDhhTXXXXVVfGrX/0qLrroolhhhRWa7nXqqafGgw8+GL/97W9j0KBBxc/feOONOPfcc+O2226L9957LwYPHhxf+cpX4tvf/nYMHDgwhg8fHnvttVesv/76cdRRRzXd6/nnn4899tgjDj744Nh5552L+371q1+NP/zhD8W5eUyZMiV++tOfFm3Nn6+00krFvR599NHK/q255ppNbXvttdfitNNOi1tuuaU4d+utty6eP3To0KZry7Y1d7+yLVVtq29AS/uZ1+XWfMOGDYszzjgj7r///ujbt2/stNNOsd9++8XCCy88w7HLa/Oac845Jx566KGmaw866KDCu6X3r29v3vcvf/lL/OAHP4gf//jHxX3++Mc/xi9+8Yu4/PLL49JLL40FF1ww9t9//2K8evTo0dTOjz76KC6++OK47rrrIt0HDBgQ22yzTRxwwAGF98ycc9zOPvvsyPmVR4557969iz8/+eSTsffeexdzovz5zO5XO4cmTpwYN9xwQ5x33nnx0ksvxbLLLlv04Qtf+MI0fcjPwRVXXBG///3vm8478MADY/vtt4+uXbtWzs/Z+qC6mAABAgQIECBAYK4KCFXMVW4PI0CAAAECBAi0T4HGiZOiS4/uMfyyW2P4Zbfl/1LbPhs6F1q11O+PjstePjQeeOXSFj9tdkMVu69zfnxqub3jP69fE+ff/+Wm55aVKnp07R2XPrRXsc1H/XHgxtfHMguuF394ZP8YN2lEsQ1I/jtDFassssU0/93iDkWEUEVrtDr3uV26ROyz3eKx93aLxdSpjdHQ0KVzd1jvCBAg0IEF3vnRnjH6tr/MVg8W2HKHGPKTC5u9RwYVMgRx1llnTXPOZz/72SKE0KdPnxaHKl599dXYZ5994rnnnpvuebvvvnv88Ic/jNGjR89yqOI///lP7LnnnjFixIhWhSref//9YuE8F9Frj1xQP//882P55ZcvftzSxfk5HarIAMp3v/vdol+1RwYHclwWWWSRZsfv2muvjaOPPjomT548zTk77rhjnHDCCcX4teT+9aGKHMsMuaTZKaecUtw7AwZrrbVWEaioPTIIk/9k2CADFd/5znfi7rvvnq7Nm266afzyl78s2jqzMExVqCIDEdmnDDtkuKG1oYq8/swzzyzCQ/VHbR/GjRsXxx13XPz5z3+e5rRu3brFSSedFF/60pfiX//613Shn9n6oLqYAAECBAgQIEBgrgoIVcxVbg8jQIAAAQIECLQ/galjJ8TYfz8Twy+8KSa99WH7a+BcbtHCB38x3lh/TJx116ztRV7b3JZu//Hp5Q+Indb4WTRGYzzw8qVx09OnxDILfjK2XfXYWGLgJ+L59++J0+7YdDqJTZbbO3Zc/ZQibHHJv78VKy68SWWlihHj3oqTbl2nVZJCFa3imi9OXmJwzzj0S0vEeh/rF3172RJkvhh0nSRAoMMJvLLjJ2LyO6/PVru7DVkilr72sWbvkZUEcoE7QxRZSaChoaGoSJHf7i8rU7S0UkVWMMhqC7lwvckmmxT3ykX2Y489tqhgkRUt8piVShW50P39738/MliRba6tPpD3LP8+/1xb2WDs2LFx5JFHxhNPPFFUXMiF/TweeeSROOaYY2KLLbYoqnJkIKAMFuy6665F9YXyqA9RzMlQRfpkVYm33367CC+svfbakYv/V155ZbGAf8ghhxTj0iVTkXXHjK7NKg8XXnhhrLzyyi26f96rHJcMeFx22WXx17/+tahQkhVLcg5kKCaDKCeeeGLRzhzTNH3qqaeKubLKKqvEXXfdVbQ3z03DdM2qD1nh4sYbb5yu2klz41b18/vuuy8OP/zwQmHDDTecLlQxs3HLMf/Wt74Vm2++eTGXsl/vvPNOcZ877rijqICS/ZrRednnDGVkcKi+kspsfVBdTIAAAQIECBAgMFcFhCrmKreHESBAgAABAgTaj8CUEWNjygcj48Pf/r0IVTj+J9B73ZViwWN2ikNu/l9J6tk5mgtVVP380E1vLrbr6BLT/g/gYyZ+EH9+/Ki496WLpmlKbjVyyCZ/jwG9F48LH/xqvPjBA8Xf572XHrRu3PDk8TGw99DYfIUDi2uv+M9BreqKUEWruOarkzf6+IA44itLxKB+3aN/H+GK+WrwdZYAgXYv8MJGC82RNi5/3wctvk8u6OcC+Z/+9Kfi37mI3tJQRT4kt43IigtZ4SCDDPfcc09RtSCrQWSoIreJyMX7T37yk0WYoQwLzGz7j1xQ/9nPfha77bZbsSVFS0MV2Y6suJAL/bVBiWxr9iurL2T4YKGFFmp1qKIWNQMF+ZxyG4mWbv+RW4184xvfKBb2t9tuu6Zb5jhkGOXFF18sFvHLrTxqn9nctS05p/7+OW5lqCLDAhn0+OY3vxlZ8aK0yooYWdljq622anrE448/XlyXAZXy3PzLMWPGFG1/5plniu1JMrSQlR4yuLDqqqs2Xd/SUEVekEGIJZZYIrKKRgZ26itVzCxUkRVZrrnmmmJeL7XUUk1tKKtyfP7zny9CG82dV+taBmtmNAda/KFzIgECBAgQIECAwFwXEKqY6+QeSIAAAQIECBCYtwJTx4yPLj27x4cX3hQjrp6+zO68bV37ePqyfz8pjrt11Xhn1LOz1aDWhCoyJPHVdc6LNRf/YvTstkBMbZwcb438b9z8zKnx4CuXT9eOz61ydOQ/9750YVz12BFNf7/S4E/Hlz/x81hy4FoxtXFKPPX2zXHhg1+L8ZNHtaovQhWt4povT9596yFx0I5Di92CunezJch8OQl0mgCBdicwN0MV5eL29ddfH3379o2f/OQnxRYLGXrI8EEuqFcda665ZhGWGDRoUGRViKyucPXVV0+3HcXQoUOLxez8dy6ODxs2LH7+859HXp/PzkX3rHqQVRIy/FBbDSIX4fPnG220UVF5oapCQHOL81WL37X9KNu1wgorzFaoorxntnPfffctKnTMaIuLrEpR9jO3nqgPG+T98mc33HBDk2+9f/btiCOOiIsvvjhWXHHFyvHJc1py/7y4bG/v3r2LkESGFLLSRB7NBWvK8MjGG29cBBJyO5lf//rXcc4558SECROma1NLwzD14/nAAw8U1S6yEkpWz8ijtaGKrN7xwgsvFPfIOV4eGQDJtmfw56ijjoo87/XXXy8qh+T2KVXHjOZVOQeqqou0u5eMBhEgQIAAAQIE5lMBoYr5dOB1mwABAgQIEJg/BaaOGhtjH34+Przgxpj83rR7MM+fItW9XuzUveLB/v+IKx45sE1Y1l1yl/jiaifFjU+dEA+8clmbPGN2bypUMbuC88f1Qwb1iMN3yS1B+ke/3qpWzB+jrpcECLRngbmx/UfZ/9pQRf4st8k47bTTigoOLQlVZCWFrGJQbv2x2WabFQv9yyyzTBEO+Nvf/ta09UP++bDDDpsueJHPrQ0blOGJDz74IHJrkVxUz+oH7SVUURsQyG0kMhTy7rvvFpUlckG9I4Yq1ltvvaJiRgYxslLGpz/96WKKtDRUUY7tWmutVWytkhU8cg7ce++9xZYgsxKqyIomGerZdttti7ZlKCeP9hCqmNEcWHDBBdvz60XbCBAgQIAAAQLztYBQxXw9/DpPgAABAgQIzC8CGaaYOmZCfHDeDTHmvqfml27Pcj/7b7d+dP3GmnH0rcvN8j1mdOEe610WC/ddNn730B6zXQ2jTRoYEUIVbSXbOe+72ZoD46hdl4w+PbtGP1uCdM5B1isCBDqEwDs/2jNG3/aX2WrrAlvuEEN+cmGL7zF16tS4884749BDDy2229hmm21atP1Hr169isXu/v37F4vxZYWDrF5x5JFHFluBZKWKrAiR1QyyIsbpp58e7733Xqy77rqRlQ4yfFFfqeKss86KK664InbffffI7RlqK1isv/76Tf1qrlJFua1Itql224oqkLLqwsy2kWiuDbXBgwyjlNtpZPWD8qjf5qQ9bv+RY5ABmRtvvLEIiCy22GLFHMhQxG9+85sicFMe5fYfGSjJuZJVHp577rlibHMu5JHjnXMpt1mZlVBFVjPJSiY5F3r27DnLoYq22P6jvj/NhU9a/AF0IgECBAgQIECAwFwREKqYK8weQoAAAQIECBCYdwKNEyfHiGvuKbb7cLRMoNuig2KJ3x4e+1/fo2UXdMKzhCo64aDOhS4duOPQ+NqWi0SP7g1z4WkeQYAAAQL1AqNvvy7e+eEeswUz5MSLYoEtvtjsPXKxOreQyG/9b7311sV5N998c1EZIBfKd9xxx1aFKt54441iQX3JJZcstsDIRflcTB8yZEhTqKKqMf+PvTsB07Fs/wf+ncWY1WxmxhiGmaGslSVFqYhElvCWKGv2JZHInpBCUVGRbNkiu0i2SEhCSCX7klkswwxmn99xXv3uaTyeZ+Z5Zp59vvdxvMf7xn1f13l9rnv6/Y///Z3z0g0baMGFWrVqQX7jX44K8fPzMzlUoYU6Tpw4gUmTJqFmzZpwdXVFbGys6opx7tw5FSCQ+uQeCUJIlwY5mkO7dEMUuv+cnZ2txpMjU3Q7VUjwI69QhRj1798/px6pLy0tDcuXL1dHqXTu3BnSqUELqeS20/es1CJHZUgwQoIo0tXDmPFv3rx5Vwjk/Pnz6Nmzp3q+Y8eO6kgXeSdkP8RNuk+cPXtW/dm1a9fU3kZGRqpQxYYNG/DZZ59Bjm2RsMvq1avVWuQ4EFNDFcePH1djyLvYoEED9b91O1UYu28HDx5Ely5d1Dgyhuy5dBiRd/+7777LCYzou0/eIwn9yNEmCxcuVGvJ3TFF3zvAThWF+ldfL0MGAAAgAElEQVQXH6YABShAAQpQgAIWFWCowqK8HJwCFKAABShAAQrYTiDrVgrSL1/DlY/XIPWP87YrxEFnLrvwTSz/ZyR2nZ7loCsoXNkMVRTOryg/XT3aB8M7RCI00AMBvu5FmYJrpwAFKGATgUu9miLl6P4Cze1ZvQ4iZm3K81k5WkO6Uuzdu/eu+6KiolTYICYmxqhQRWBgoDqiY+zYsXrnk24H8+bNU0eC6LsMhSp8fHzUh+x69eqpx0ztVKE906dPH9y4cfdxee7u7upjv3TAGDlypOqeIZcceyJhEu0yFKrQtw4JM/Tq1UsFSozpVCFjyAf9wYMHqw/1uS8JJUh3BQmoGLoMPSvOEmiRoIMx42tdOrQQiIQEcner2L17twq23H///dizZ09OOZph27Zt1ZEnu3btQo8ePfQe7SIPffXVVzl7Kf9sqMNI7uNoWrZsmXPUR+77pfvIO++8Y/S+SVhFgjUSitC9OnXqhOHDh8PDw0OFWgzd1759e9WJ5dChQypUkdc7IB68KEABClCAAhSgAAXsU4ChCvvcF1ZFAQpQgAIUoAAFCieQna06UyR+vbNw4xThp4P7NEdc/Sx88MOTRVKBoYoiue1mXXTnJqUgnStc+X3ArK4cjAIUoEB+AqnHD+Ji9387SJh6lflyC4pXrpnvY9JdQjoMbNmyRR3VULduXXVkR7Vq1dSzho40kGckcDBnzhxIqCIlJUX9Nr98zJcAgzwvXQ68vb0xaNAgdXyDHBGh7zIUqtA+YsvHbrkKEqqQ56TjwcyZM9UxErJGOXKkX79+aq1St3QukFBFw4YNVdAiNDQ0p0xjQhUhISHo2rWr6iwhR6HohhS0wXTXKX8uAYZff/0V06ZNw4EDByBBkjZt2qB3794oWbJknvsnz0ogRtamPSvGffv2RUREhHrWmPH11Zu7W4WsacaMGfjkk09UJwoJJlSqVEmFQerXr6+6f8iV+2iXy5cvQ8I57dq1U10rtO4ZUpt25ReqkKNopNNJjRo11COGQhXG7Js8L4EJeZ8l4HPmzBlVnwRuWrRooQIV2iXvhBw7s3jx4pz7Xn75Zcj7KBbaO5F7c3TfgXx/8HgDBShAAQpQgAIUoIDNBBiqsBk9J6YABShAAQpQgALmF8i6nYq0c3G4Mm0V0s7Emn+CIjSi10MxCB71IgZ8H1CEVv3fUhmqKJLbbvZFV4jwwshXyqFsaHF2rTC7LgekAAUoYFjg1o+bEDvsFZOISr2/CD719QcYTBqIN1Mgj2ANcShAAQpQgAIUoAAFKOCIAgxVOOKusWYKUIACFKAABSigI5Cdmg4XD3dc/WITbqzYRR8zCURtGI+Ju+rgQuJhM43oOMMwVOE4e+UIlXZ8JgwD2pRh1wpH2CzWSAEKOI2AdKy48tHIfI8CkSM/Sg6ciOJV8u9Q4TQ4XIjFBQx1K7H4xJyAAhSgAAUoQAEKUIACFhBgqMICqBySAhSgAAUoQAEKWFMg88YtpP9zFVc+Wo20U5etObXTz1VqfGccCtuDhQe6O/1adRfIUEWR23KLL/i+Ml4Y1ak8Sgd7sGuFxbU5AQUoQIH/BJK3r8WtHeuQcuwAMuIuqr9wDysDz2q14dOgJXwbtiIXBcwuwFCF2Uk5IAUoQAEKUIACFKCADQUYqrAhPqemAAUoQAEKUIAChRHITkkDXFyQuOwHXF+0rTBD8VkDAn7P1obHq49g6JbIImfEUEWR23KrLbjHc+Ho0rQUihf79yx1XhSgAAUoQAEKOJ8AQxXOt6dcEQUoQAEKUIACFCjKAgxVFOXd59opQAEKUIACFHBYgaybt5GZmIyE6auRcvSMw67D3gt3L1kCZRcMRe+1xey9VLPXx1CF2Uk5YC6BGhV9MbZzefh5u8Hfx502FKAABShAAQpQgAIUoAAFKEABClCAAhSwWwGGKux2a1gYBShAAQpQgAIU0C+QdSsFt3YeRcK0lSSygkCZeW9gzZV3se3v6VaYzX6mYKjCfvbCmSsZ1j4STeoEoYS3mzMvk2ujAAUoQAEKUIACFKAABShAAQpQgAIUcGABhiocePNYOgUoQAEKUIACRUsgOy0dyMpGwocrkbzjt6K1eBuuNrBLY1x/1hvvb69nwyqsPzVDFdY3L6ozNnk4CKM7lYOrC+DBI0GK6mvAdVOAAhSgAAUoQAEKUIACFKAABShAAbsVYKjCbreGhVGAAhSgAAUoQIH/BKQ7RdrZOMRPWoaMuOuksaKAZ7XyCHnnZfT/roQVZ7X9VAxV2H4PilIF4cEeGNc1ClGlPBHox+NAitLec60UoAAFKEABClCAAhSgAAUoQAEKUMDeBRiqsPcdYn0UoAAFKEABChR5gezUdNxYswfX5mwq8ha2Aii/bhym7m2IU1f32KoEq8/LUIXVyTkhgF4tSuPlxqHwLs7jQPhCUIACFKAABShAAQpQgAIUoAAFKEABCtiHAEMV9rEPrIICFKAABShAAQrcIyDHfWSnZSL+/a9xe98fFLKhQNjbHXGszCHM3d/RhlVYd2qGKqzrzdn+E6j/gL/qWuHh7gJPD1fSUIACFKAABShAAQpQgAIUoAAFKEABClDApgIMVdiUn5NTgAIUoAAFKEAB/QLSnSL170uIm7AEmVdvksnGAr6NasCzT328uTnCxpVYb3qGKgpuHR3uiYndo+Hm5oIX3/49z4HaPhGC/q0jkHAjPd97dQcy9Gy9av4Y/EIZlAvzRGp6FnYcSsSkJedxOyUzZ4gP+1VAtfLe6s/l7+3tCgkohvHdohBT2ovHgdjb5rAeClCAAhSgAAUoQAEKUIACFKAABShQxAQYqihiG87lUoACFKAABShg/wLZKWm4ueFnXJ31rf0XW0QqdAvwQeTSEei92r2IrBhgqKJgWx0a6IFxXcqj9v1+OBObkmdQQsIX7/WMRnRpL5y+nPe9utUYetbb0w2fD74PpYI8MGXZeTxe3R+NawVi6fZ4fLLqkhrm2TpBGPpSWew9fhMj55wp2EKt9FS/5yPwwlMh8PXicSBWIuc0FKAABShAAQpQgAIUoAAFKEABClCAAjoCDFXwlaAABShAAQpQgAJ2JJCdkYmE95cj+Yff7KgqliICEbMHYmPyx/juz/eKBAhDFaZvc92qJTDohbKIKuUJFxfkGZSQ8MPU3tGoXakEXIB8Axi5q8nr2Ua1AjHi5UicjU1Bt8l/QfvnExfvoPeHJ9Qwnw66D+VLeWLsvDP45c8k0xdq5SeeeThIBVXc3VyUKy8KUIACFKAABShAAQpQgAIUoAAFKEABClhTgKEKa2pzLgpQgAIUoAAFKGBAIOt2KjISEhE/cSnSzsTSyQ4FAl9uiFvNQzB+R007rM78JTFUYZqpdH94q0MkPNxdsO+PJNWpIvZamsFOFX2fj0CHp0Nx+GQyHoj2Qex144//yOvZZo8G4632ZXHs7G30nXYCD1fyw7iuUUi+k6lqealhKHq3LI2NP1/D5KXnTVukDe+OifDCez2iEVTCHf4+RadjjA3JOTUFKEABClCAAhSgAAUoQAEKUIACFKDA/wswVMFXgQIUoAAFKEABCthYIPPGLdw5dArxk5YCWdk2robTGxIoXqkswt7rgn4bfYsEEkMVpm1zgxoBaF0/BEu3xSHQr5gKNhgKSkjnBfn7uOvp+GZnAga2jTA6VJHfs0884I9RncrjYvy9nSoGf3pKHQ0iR2kM+fSk6qThSJerqwvGdyuPOpVKINCPwQpH2jvWSgEK2Fjg9HLg9Eogfh+Q/P+BOt9IIPRRILotEP2ijQvk9BSgAAUoQAEKUIACFKAABexbgKEK+94fVkcBClCAAhSggJMLZKWkIXHZD0hcvN3JV+ocyyu3aiw+OdQSf8RtdY4F5bEKhioKvsVatwh9oYrocE9M7B6NYP9imLT4HLyKu+UZwMhdhTHPytEgEpwoFeSBKcvO4/Hq/mhcKxBLt8cj6XYmujxbCit3JeCTVZcKvkAbP/lqs3B0ahIGH083G1fC6SlAAQrYuUDCL8Ce14G4PXkXGlYPqDcdCHnYzhfE8ihAAQpQgAIUoAAFKEABCthGgKEK27hzVgpQgAIUoAAFKIDszCwkvLcMyT8coYaDCISO6oC/Yv7C7L3O/xudDFUU/KXMK1QxqUc0nnjQH4u3xuPTNZeQ1726FRj7bL1q/hj8QhmUC/NEanoWdhxKxLxNl/Fuj2g15KTF59H3+dKoUeHfrityVMiEhWcdqnNF49qBmPBqFNxcXQq+UXySAhSggDMLnFsHbG5l2gqbrAXKtTTtGd5NAQpQgAIUoAAFKEABClCgCAgwVFEENplLpAAFKEABClDAvgSy0zKQlXwHsaMXIPXERfsqjtXkKeD75APw6f80Bm8p5fRSDFUUfIsNBSX6Ph+BlxuF4uc/kjB45kk1gbGhisI8K/MMeqEMWj1WEvO/i0X5Up6QUMLyHQlISExDj+alcehkck5NBV+5dZ+sUs4bk3vHoIS3O7w9Xa07OWejAAUoYM8C0qFidZ2CVdh6PztWFEyOT1GAAhSgAAUoQAEKUIACTizAUIUTby6XRgEKUIACFKCA/QlkZ2Qi9a+LiBuzAJk3b9tfgawoTwFXX0+UXzkW/VZ7IyMrxam1GKoo+PYaCkp8Oug+1KnkZ3Dg9IxsLNgci8/X/XPPPYV5tnq0Dya+GoWEG+kY8PFJzB16P0r4uGPsvDP4/extLBxeCd7FXTHyyzM49HdywRdugyf9fdwxpU8M5GiUAF93G1TAKSlAAQrYocDax/I/8sNQ2XIUSKuf7HBRLIkCFKAABShAAQpQgAIUoIDtBBiqsJ09Z6YABShAAQpQoIgJZN1JxZ0DfyPunUU2X7mrd3EE928Fn7qV4erjCWRnI/2fa7i+aBuStx3Ksz7vRysj5I22cAv49+iA3FfSpl+Q8OFK9Ud+z9ZGUJdn4Bbkh6xbKUj6/ldc/WxDzu1SQ/iUHmr+uLELkXYu3uYuxhQQ8dkAbEmbg/W/v23M7Q57D0MVBd86ewtVDG0fiWaPBKmwxrLt8Vj+dlX4ermpUMUvfybd888FX7ntnhzVsRyefDAAgX4MVthuFzgzBShgFwKnlwNb2xWulEZfA9GGjzq7c+cORowYoeZ499134eXlpf739evX0b17dzzyyCMYOnRoTg0XLlzA1KlTsWXLFvVnjRs3Vn8fEREBbax169bprVnumTt3LipUqKD377U5Dx8+fNff6z6XmZmJTZs2Yf78+Th69Ki6t3bt2ujXrx/q1q0LFxcXg/WfPHkS3bp1w4ABA/DCCy8Yfd/PP/+MDh06YMmSJcpE37VixQp88sknao1S89ixY3HkyBHMnj0bkZGR6pFTp06hV69eePLJJ5W7m5tb4faXT1OAAhSgAAUoQAEKUIACJgswVGEyGR+gAAUoQAEKUIACpgtkp2fgxjc/4trczaY/bIEnQoa+CL+nHwJc726Zn5V0G1c+WYvkHb8ZnLVEq3oI7v4sXDw97rlHC1UUrxyJsBEvITsrGwmTlyOwU2MUr1QW1778DjfX7VXPBbRvgICXnsLN9ftwbc4mC6zSMkMGtHsSKa3LYNz2BywzgZ2MylBFwTfC2CM9ZAZT7tWtyJhnH67kh3Fdo3A2NgV9p51QQywbU+WeThUexVzx1uzTOH72VsEXbuMnuz8XjpcbhcHPmx+bbLwVnJ4CFLClgAQqJFhRmEsCFRKsMHCZEqr4+++/0adPH5w5c+au0aKiojBr1iyULl1aBQUsGarIzs5Wc02ZMuWeFfn7+2PBggWoXr260WEJQ+ER3fCFqaEKCY7oBijS0tJU0OKPP/5QQYvw8PDC7CyfpQAFKEABClCAAhSgAAUKKMBQRQHh+BgFKEABClCAAhQwViA7MwtXPloNCRzYw+VZPQqhw1+Cm78PkrYcROLibShWLgzBPZrCIzocyT8cQfzEJQZLLTmgFfya1cHNNXtwdda3eu+T4EFgx0a4tfcPNZb2z8k7jyBhygoUK1MSYWNeUc9K5470i1fsgcaoGjxiSiP8g+7ou9HHqPsd9SaGKgq+c8aEHbTRDd07ulM5tHqsJNb+dAXjF57TW4wx80zqEY06lf3w/tIL+P6Xa2qct7uUR+PagVi+IwEJiWno0bw0Dp1MxuCZJwu+aDt5stXjJfFW+0gUc3exk4pYBgUoQAErCywpBySfL9ykvpFAB/3/t0cGNjZUcfv2bQwZMgTHjh3DuHHj8MQTT6i6Dh48iOHDh6Nhw4YYNmzYXZ0XJk+eDAkjzJkzB4GBgfmuQwsySGBC6waRu/uDBBXi4uJUp4eYmBiMHj0aAQEByMrKws6dOzFw4ED1Z6Z0oLBkqEICICtXrlQdQKZPn47k5GTV1UO6WTRo0CBfD95AAQpQgAIUoAAFKEABClhGgKEKy7hyVApQgAIUoAAFKKAEsjMyEff2V7j98592I+L1UAxChrVD9p1UXB42BxkJN1RtgZ0bq84RKUfP4PLQOQbrLfVOJ3g+VAFXP12HpO8O6L1PGyt5y0F1HIhvo5qQMEbqXxfU2MG9noNf04eRuOwH9R9Hu8p9MwqfH+uAI/+sd7TSja6XoQqjqe650Ziwg/aQJUMVzzwchGHty2L/H0kY/sXpnDqjwz0x+MWyqHWfH9xcgWNnb2PCwrM4fTml4Iu2oycfr+6PKb1jGKywoz1hKRSggBUFZpspVNYz22DRxoYqpDuFHJvRt29fFVrIfUnwYfHixfjyyy8RHByc81emhiqkE4YEN+R4kYoVK6pxdEMV2uDp6em4fPky/vzzTxXs2Lp1q+qgIaGKLl26WKxTRe51ly1bFi+99BI6deoEb29vvbVKGGXMmDE4cOAAUlJS8Nxzz/HYDyv+CHEqClCAAhSgAAUoQAEK6BNgqILvBQUoQAEKUIACFLCQQOaNW4gdOQ+pf1200AwFG1brElEsouR/nSpKByOo13MoHhOOmxt+VkeAGLrKzH4dbgG+SL+YADnmw8XNFZnXkpD4zY/qiBO5tCNCbu37855OFTK+HA2ScTUJsSPmIut2asEWYsOnQob8D6erX8KnPz1vwyosOzVDFZb1zW/06tE+GNWxHHYcSsTn6/7J73b+vY5AlfI+mN4vRh1z4u5mpg+MVKYABSjgCAJWDFUYOrJDukJIdwXt+AtDbBEREZg7dy6km4R2mRqq2LNnDyZNmqQ6W4SFhalh9IUq9u3bp8IXEqrQvbR6tQ4Uhw8f1lvye++9d1dHi/zuy2v9bdu2Vd07NmzYoLpQ6DqcOHEC3bt3h4eHh/q7yMhIR3j7WCMFKEABClCAAhSgAAWcVoChCqfdWi6MAhSgAAUoQAFbCWSnZSDjyo1/u0DEXrdVGXnO6/t0DQR2fBrFSgcDLv9+cJSuGncOnED8pGUGgw7a0SHuJUv8O/7/P6ueT8tA4tc/4PrCrSpsIcGJ7KxsJExejsBOjVG8Ullc+/I7eJQLhcx/be5m3Fy31y598ivK57Gq8BvcFIM2h+R3q8P+PUMVtt26/q0jIB0XPlh+Ab/8mWTbYhx09tIli+PjARUQGuABb09XB10Fy6YABShgooAVj/+wh1DF/PnzsXfvXnz44Yfw8fn3aDbdUMX58+fRs2dPdZRG8+bNUbNmTYSHh6t7+/Xrp/5MQiCWClUsWbIk52iSpKQkzJw5E/JnCxcuhHTa0Beq2LFjB3r37o3ixYtjxowZOUenmPg28HYKUIACFKAABShAAQpQwEwCDFWYCZLDUIACFKAABShAARHITs9A6sl/EPuWdGCw31b6QV2fUd0kXH08/9u47GyknY3D1ZnrcOe3/44KyL2zfs/WRnDflkBWFm6s2YOkb39WwYzArk3gWSUS6RevIHbMAvXfcm9Ql2fgFuSHrFspSPr+V9ze+4c6eiT9QjwSF29HcL+W8CgfhuzMrHwDHfb0hrkUL4aoDePxxtqSSE67ak+lma0WhirMRsmBbCjg4+WGTwZUQPlSnqprBS8KUIACTi+wtR1wennhlhn9ItDoa4NjGHv8x8mTJ9XxH3KURaNGjYyqyZROFXJMhnSfqFOnjjq+Q7t0QxXSMWLAgAGqm8UDDzyQc9+uXbvQo0cPvPrqq3eFKh555BH1z9qlrUPGkGNMtPBFfvdpnSpyhypkzNx/LoEP3VCFdNOQEEh0dDQyMjKQkJCg7tE6cRgFyZsoQAEKUIACFKAABShAAbMKMFRhVk4ORgEKUIACFKBAURbISr6DO0fOIG7sQrtm8GtWB8E9mqouE7mDEQGvPA2vB6KQ8scFk4/lUJ0pRraHq68Xrny8Bsnb9bdNDhvVAZ41KuDqjLXwa/owit9XRnW2kM4XJVrWRdLmA3kePWJPsKWn98EPbsuw+uhb9lSW2WphqMJslBzIDgSm9asAOVIlwJfBCjvYDpZAAQpYUkACFRKsKMwlgQoJVhi4jA1VaKEHOcpCjuiQDhGurq6IjY2FHKVx7tw5zJo1666wgCmhCglFfPDBBypwkPt4DH2hig4dOmD8+PFo1+5fm0OHDmHUqFGqU4Tu8R/5hSUKE6pITEzE559/brBTRWZmJt5991389NNPmD17NtLT01V9zz77LAYNGgQ3N7fC7CyfpQAFKEABClCAAhSgAAUKKMBQRQHh+BgFKEABClCAAhTILSCdGG7v+wPx7xn+rT57ESv5ehuUaPYwkrYcRMKUFTllFStTEqUmdoWrd3EkfLBSrceUq8ycwXAP8VehiOStB+951LfBgwju3woph07ixtq9CB3+kjpm5GL3D+FVqyJCh76IzBu3cLHndFOmtdm9/m0fR0a7ChiztbLNarDkxAxVWFKXY9tCYFzX8qhXzR+BDFbYgp9zUoAC1hRY+xgQt6dgM4bVA1r9lOezxoYqZBDpytCnTx/cuHHjrjHd3d0xceJEtG3bFi65jpMzNlQh90kgI79LukSUL19eBROOHj2q93bpVjFs2DBI4KF79+7qqA5zdqrQN6mse9y4cdiwYcNdnSrk2A/piCEBkNatWyM7O1sdZyIhFDkGpF69evktmX9PAQpQgAIUoAAFKEABClhAgKEKC6BySApQgAIUoAAFipZA1p1UJG//DVemr3KIhYcMbqu6RCT/cATxE5fk1KyFKtz8fQx2m9ACGbd2/464dxblPKt1qpBjMQwFMkqN74zi95fFlY9Wq+NA5BgQ+W8Vqngo5q5/dgRIj3JhCP+4D/p+6+UI5ZpcI0MVJpPxAQcQeLNdWTSpE8SOFQ6wVyyRAhQohEDCL8DqOgUboPV+IOThPJ81JVQhAx0/fhwzZ86EBAakE0Pt2rXRr18/1K1b965AhdxriVCFhCSOHTumggl79+6Fv78/mjZtqgId0g1C1iPdLqQ2S4cqZO42bdqgf//+CAgIUIEJ7fgPPz8/FaiQEIgELry8/v1/YyYlJeHNN99EcnIyPvroIwQHBxdsb/kUBShAAQpQgAIUoAAFKFBgAYYqCkzHBylAAQpQgAIUoACQnZKGmxt/wdXP1jsMR0C7JxHYsRGyM7NUR4nEZT+gWOlgaMd/pF+6itgxC5B+8co9a5IjOoK6NwWys3OelSM8Ajs+DY/ocKQcO4t/Bt/7W4PqyJHuz+LW3j9UdwzP6lF6O1VkXL2JS30/cRjLyK9HYN6Jnjhwwf47lJiKylCFqWK831EEBrSJQKvHSjJY4SgbxjopQIGCCZxbB2xuZdqzTdYC5Vqa9oyN7pbwxeXLl9VRGVr4IHcpJ0+eRLdu3TBlyhTVeYIXBShAAQpQgAIUoAAFKECBwggwVFEYPT5LAQpQgAIUoECRFshOTceNNXtwbc4mh3KQ4z3CxnaEV40YIFe7ZVlEdloGbqz8EdfmblZrCp/cXQUgJHhxfcGWf//svVfhVbPCPc9m3ryNa19sRNJ3B+7ykPlKvdsN7sF+iHt3GVL/OJ8ztgQyri/cCveSJSCBjaTNB9TxIY5ylXy9Nc7XuoZPfmzmKCUbXSdDFUZT8UYHFOjVojRebBACfx93B6yeJVOAAhQwUkA6Vux5Pf+jQOTIj3rT8+1QYeSsVrmNoQqrMHMSClCAAhSgAAUoQAEKUOD/BRiq4KtAAQpQgAIUoAAFCiCQnZaOxBU/4vr87wvwtO0fcQ/xR1CPZvB+tDJcvTyArCxkJNzAzfX7kPj1zpwC9YUqJCRR8rXn4V2vqnpWOl6kn49XzyVvO3TP4gJeegryn6RNv+DqrG9z/t7rwWgE9WyG4hVKIzsrG3cOnED8pGXIup1qeyAjK/B+pBIChrXEwO+crw0zQxVGvgS8zWEFujULxyuNw1DC281h18DCKUABChglcHo5cHolEL8PSP433ArfSCD0USC6LRD9olHD2NNNDFXY026wFgpQgAIUoAAFKEABCji/AEMVzr/HXCEFKEABClCAAmYWkG4OiV//oDosOPvl8+QDCOrWBNe/2qaO++B1t4CLmyuiNk7A8E3lce32BafiYajCqbaTizEg0LlJKXR5thT8GKzgO0IBClCAAhSgAAUoQAEKUIACFKAABShgQIChCr4aFKAABShAAQpQwAQBFahYugPXF20z4SnHvTX0rXZwLxWEhKkrkH7xiuMuxIKVh3/QE3u81mH54UEWnMX6QzNUYX1zzmgbgY7PhKFb03AGK2zDz1kpQAEKUIACFKAABShAAQpQgAIUoIDdCzBUYfdbxAIpQAEKUIACFLAXgaIWqLAXd3uvo0SrunBpXw0jtlew91JNqo+hCpO4eLODCzBY4eAbyPIpQAEKUIACFKAABShAAQpQgAIUoIAFBRiqsCAuh6YABShAAQpQwHkEstPSkfj1ziJx5Ifz7Jp1VlIsoiQiPh+APus9rTOhlWZhqMJK0JzGbgR4FIjdbAULoQAFKEABClCAAhSgAAUoQAEKUIACdiXAUIVdbQeLoQAFKEABClDAHgWyU9OR+M2PuD7/e9c5QNcAACAASURBVHssjzXZgUDkomFYdH4w9p6dbwfVmKcEhirM48hRHEugW7NwvNIoFCV83B2rcFZLAQpQgAIUoAAFKEABClCAAhSgAAUoYDEBhiosRsuBKUABClCAAhRwBoHslDTcWLsX1+ZscoblcA0WEijZvyX+qZuCaTufttAM1h+WoQrrm3NG+xDo1aI0XmwQAn8GK+xjQ1gFBShAAQpQgAIUoAAFKEABClCAAhSwsQBDFTbeAE5PAQpQgAIUoID9Cly+lYYSv/6FuPGL7bdIVmYXAl61KiJoRFu8tjnQLuoxRxEMVZhDkWM4qsCANhF4/vGSDFY46gaybgpQgAIUoAAFKEABClCAAhSgAAUoYEYBhirMiMmhKEABClCAAhRwHoEbaZn4M/EOqvh74vbEJbi197jzLI4rsYhA1MYJGLetOi4n/WmR8a09KEMV1hbnfPYm8FaHSDxTO5BHgdjbxrAeClCAAhSgAAUoQAEKUIACFKAABShgZQGGKqwMzukoQAEKUIACFLB/gaT0TGy6kIh2W0+gX9VSeL9OJG5PW4mkLQftv3hWaDOB8Mndsb/EViw52MdmNZhzYoYqzKnJsRxVYMKrUXismj/8vN0cdQmsmwIUoAAFKEABClCAAhSgAAUoQAEKUKCQAgxVFBKQj1OAAhSgAAUo4FwCtzOysDs2CU02/teZouv9ofj08Sgkf74BN9fsca4FczVmEyjxXB24da6Jt7ZGmW1MWw7EUIUt9Tm3PQl8PKACHqrgB29PV3sqi7VQgAIUoAAFKEABClCAAhSgAAUoQAEKWEmAoQorQXMaClCAAhSgAAXsXyAjOxuHrtxCndVH7ym2XUwwFjWsiKQFW3B98Xb7XwwrtLqAe1ggyswdjD5rPaw+tyUmZKjCEqoc01EF5r9VCfeX9UYxdxdHXQLrpgAFKEABClCAAhSgAAUoQAEKUIACFCigAEMVBYTjYxSgAAUoQAEKOJ/AyZspqLXqCG6mZepdXItygVjbpBJuLN+Fa19sdD4ArqjQAmUXvIkVsaOx89RnhR7L1gMwVGHrHeD89iTg4+WGr0ZURmRocXsqi7VQgAIUMEpgzan1WHtqAw7E/YqLyZfUM2V8I1A7rBZaxTTH8zEtjBqHN1GAAhSgAAUoQAEKUIACFCiqAgxVFNWd57opQAEKUIACFLhL4EpKBuqsPoIzSal5yjwd4Y9vn62E1I37ceXjNVSkwF0CQa8+i4Sn3TD1hyccXoahCoffQi7AzAKlSxbHguGVEOjrbuaRORwFKEABywgcjD+M4T+Nxv7YA3lOUKdUbUx6bDxqhj5kmUI4KgUoQAEKUIACFKAABShAAQcXYKjCwTeQ5VOAAhSgAAUoUHiBtKxsPL72GH5JSDZqsHphfviuWWW47DqC+Pe+NuoZ3lQ0BLwejEbJMS+h/2Z/h18wQxUOv4VcgAUEqpT3wZdv3s9jQCxgyyEpQAHzCmw6uxkdNnUxadAlTeejafkmJj3DmylAAQpQgAIUoAAFKEABChQFAYYqisIuc40UoAAFKEABChgUkEBFm+//wrfnr5uk9FCwD7Y8Vxlev55A3NtfmfQsb3ZugagN4/Huj3Vx/vqvDr1QhiocevtYvAUFHq/ujyl9YlDMzcWCs3BoClCAAgUXkA4VT69sWqABtrXdxI4VBZLjQxSgAAUoQAEKUIACFKCAMwswVOHMu8u1UYACFKAABSiQp8DN9Ey8sfcs5vwZXyCp+/w9se25Kgg+eRGX3/yiQGPwIecTCHunM34L34cFv3Rz6MUxVOHQ28fiLSzw/OMlMeiFMvDxdLPwTByeAhSggOkCTVa3yPfID0OjylEgm1uvN31SPkEBClCAAhSgAAUoQAEKUMCJBRiqcOLN5dIoQAEKUIACFDAscD01A9OPXsY7By8WiqmMjwe2N6+CiH8SEPvap4Uaiw87h4Bfk1rw6PEohn4f6dALYqjCobePxVtBoPtz4Xi5URj8vBmssAI3p6AABYwUWHNqPbp+39PIu/XfNu+Z2Xg+poXBMe7cuYMRI0aov3/33Xfh5eWl/vf169fRvXt3PPLIIxg6dGjO8xcuXMDUqVOxZcsW9WeNGzdWfx8REZFzT0pKCubPn4/Zs2dD/vezzz6LYcOGISwsTN2zYsUKfPLJJ5g7dy4qVKiQ89zkyZPx888/Y86cOQgMDFR/funSJXz66afYtm0bEhISEBISgnbt2qFr164ICAgwWOfJkyfRrVs3DBgwAC+88IIat0OHDliyZIlak1yZmZlqzVKr/Llcco+hq1evXmqt2dnZOHr0KD788EPs3bsXPj4+aNOmDfr3769q0i6tBlmD7iVe2voNeeR+xtB+6K5TnjFUX+/evVGyZMk83yd5VtY0c+ZMHDhwQO/ajBlft155Zs2aNRg5ciTGjRunali2bBk++ugjLFq0CAsXLkRQUBD69Omj9svDwyOnzsTERMybNw9r166FvH/+/v5o2rQp+vbtq947bW/z2rcePXrofZ937NgBcXn11Vdz3nOt9sOHD+sdMvc7lJaWhvXr1+Ozzz7DmTNnEBUVpdbQokWLu9YgPwdLly7F4sWLc+7r168fWrZsCTc3N73vZ54bxb+kAAUoQAEKUIACFCiUAEMVheLjwxSgAAUoQAEKOKKAdKhYe/YaOu04aZbyg4q7Y0fzKohOvIn43h+ZZUwO4rgCbsElEPnVUPReU8xxFwGAoQqH3j4WbyWBd7pF4ckH/dmxwkrenIYCFMhfoOv3vbDm1Lr8b8zjjudjWmLeM7MM3mFKqOLvv/9WH4zl43HuSz4kz5o1CzExMSqoICGI6dOn33VPkyZNVBjD29vb6FDF+fPn0bNnT8i8utcrr7yCUaNGITk5We/HcmNCFYcOHVIf02/cuGFSqGLPnj0qQCHP5b7q1q2rQgLBwcHqj20VqpAAyptvvnlPfRImkX0JDQ01+D6sXr0ab731FjIyMu66p3Xr1njnnXfU/hkzvm6oQvZSQi7y7rz33ntqbAkY1KhRQwUqcl8ShJH/SNhAAhWvv/46fvzxx3tqfuKJJ/Dxxx/j+PHj+YZh9IUqco+tBWZkEmNDFRKomDZtmgoP6V651yA/Y2PHjsXKlSvvus3d3R0TJ05E27ZtsX///ntCP4X6wefDFKAABShAAQpQgAJ5CjBUwReEAhSgAAUoQIEiJZCRnY1f4pNRb+0xs67b081VBSuqpKTgSvcPzDo2B3M8gTLz3sDaq5Ow9cQ0xyv+/ytmqMJht46FW1lg3rBKqBrlA1cXK0/M6ShAAQroEaj+VW1cTL63y4EpWGV8I3C04wGDjxgbqrh9+zaGDBmCY8eOqU4D8kFbroMHD2L48OFo2LCh6kbxzz//qJCDhCikk4Crq6vqyCC/3Z9fZwbdThXSwUC6QciH6/r166ux5EP4mDFjVAcL6Wghl76OGvmFKrR1S7BCuh/k7j4gY+rrACF/HhcXB/kAL7WMHj0aDz74oAqSbN26VXVhGDx4MCTwkXuMKVOm5HTHkD/X7Uxhzk4V4iOBj9jYWBVeqFmzJuTj//Lly9UH/Ndee03ti4vLvf+HLq9nZW++/PJL3H///UaNL2Np+yIBj6+++gobNmxQHUqkY4msWUIxEsiZMGGCqlP2VN4tCUnIu1KpUiXs2rVL1Sv3SgcLCVpI1wcJr3z77bf3dDsxtG/6On1IDR988AHk3ZY90zqyaPe+9NJLak7t0u12Iu9+ly5d0KBBA9XtRdYl74d0P5EOGNIBRdaV132yZgllSHBIt5OKKT/nvJcCFKAABShAAQpQwDQBhipM8+LdFKAABShAAQo4uMClW2l4cOVvuJpy929SmWtZW5+rgloumbjWebK5huQ4DigQ2LkxEpv64L3tdR2w+n9LZqjCYbeOhVtZwN/HHcvGVEFIgGN3p7EyG6ejAAUsJBD4WbhZRr7e57LBcYwNVUiHAek0IB+4c39oloHl47R0HZCP7lqXBm1C+aAvH8i//vpr9d/yEd2U4z/k2AjpCCHzS6Bj9+7dqmuBdMWQUIUcEyEf7x9++GEV6tDCAvmFKqTbxPvvv4/27durMISxoQo5EkM+pMtatWNEZK1Sp3ygl44MEmaQjg5aDcaEKqQ7hHZJB4Pq1aurbg1amMTY4z/kyIpOnTqpD/vNmzfPGVP2QcIop0+fVh/xcx9Tot1k6NncL4+x44uHFqqQsIAEPTp37gzpeKG9M7Jm6XDSqFGjnCmOHDminpOgjnav/OWtW7dU7X/99Zc6nkRCC+IkwYUqVarkPG9sqEKOkhk4cKAK/6xbt+6uY26MDVVIR5ZVq1ap9zoy8r+jArWuHM2aNVMhG0P35XbVd4SJhErkZ073KBGz/EuBg1CAAhSgAAUoQIEiLsBQRRF/Abh8ClCAAhSgQFESyMzOxqNrjuFAQrJFl732mftR368Yrr800aLzcHD7FfCsWg4hEzqi/yY/+y0yn8oYqnDYrWPhNhCoUs4b896qBDe2q7CBPqekAAVyC1gzVCEflvVd2rEI+j765r4/IiLirq4BWlhDxvXx8cH48ePRsmVLFXqQUEXuEEHucR566CEVlggMDFQdBKS7wjfffHPPcRTafPLf0iXg6NGjkPCCPC9zy0d36XogXRIkBJK7y4B8hJc/r1evnuq8oK9DgKGP83nVLuvIXX9BQxWah4QGpEuHfJzP70gKCXJo65Qwhm7YQMaUP1u/fn2Or+5+i9Ebb7yBefPmoWLFinrfB7nHmPHlYQlHSAjDy8tLhSSk84N0mpDLULBGW+djjz2mAgnSBeTzzz/HzJkzkZqaek9NxoZhcodStM4ZEqyRd2fQoEEFClVI945Tp06pbiryjmuXBECkdgn+SPcLue/ixYs5YRt9sHn9fEm98nOor7sI/41JAQpQgAIUoAAFKFAwAYYqCubGpyhAAQpQgAIUcDCB5PRMdN91Cl+fumqVyhc1rIhmwV640el9ZKWkWWVOTmJfAuXXjsMHPzfCySu77aswI6thqMJIKN5Ggf8XaFw7EGM6lYdXcVeaUIACFLCZgDWP/7BkqEIA5biQqVOnqk4WxoQqpJOCdDHQjv548skn1Yf+8uXLq3DAxo0bc0Ic8r/lw3hGxr3d63KHDbTwxNWrVyFHi8gREtL9wB5CFXIshnY8inR5kLrkg7x0QJCuE3LkhRZS0PdC2muook6dOqpjhgQxpFPGU089pco3NlSh7W2NGjXUETPSvUHegZ9++kkdCVKQUIWEO6Qe6WxSuXLle46PMbZThSVCFbnXI0eJSDAoPj5edRcJCgqy2b+LODEFKEABClCAAhRwNgGGKpxtR7keClCAAhSgAAXuEbiWmoFpRy5jwqGLVtX5/PFovFimBJL6fISM+ESrzs3JbC8QNvYV/B55BF/+/LLtiylABQxVFACNjxR5gVebheOVxmHw8/73t2p5UYACFLC2QNfve2HNKf0dJIyt5fmYlpj3zCyDtxt7/IfWdUE+jOc+riG/OrKysrBz50511IIct9G0aVOjjv/w9PRUXQRKlCihPsZrHQ6ke8WQIUPUUSBaCEG6GUgoRI7fkGMdateuDel0IOEL3U4V06dPx9KlS/HKK6+oDhC5O1jkPs7DUKcKrVODdNN44IEH8ly+KZ0qcocqtEHlo73MJ3PJpR2nIWEL7dKt09jjOax5/IfsgQRkvv32WxUOCA8PV++AhCK++OILFbjRLu34DwkTyLsiBn///bfaW3kX5JL9lndJjmAxNVRRq1YtyLt17do19V5JVwldV2NDFZY4/kN3PYbCJ/n93PHvKUABClCAAhSgAAXyFmCogm8IBShAAQpQgAJOLSAdKjZfTMT/tpywyTonPxKJHhVKIvmNz5F2yvDZ1DYpjpNaVMD36Yfg3etJvLG1tEXnsdTgDFVYSpbjOrvA1D4xqFu1BIoXY8cKZ99rro8C9iiw5tR6dP2+Z6FKm/fMbDwf08LgGMaGKrQww4kTJzBp0iTUrFkTrq6uiI2NVccanDt3Tn04P378uDpCQrorNG7cWM27efNmddyHfChv3bq1SaGKS5cuqQ/qZcuWRWJiovooLx/Tw8LC7jpuRHeBumEDLTwhH9XlN/7lqBA/Pz+TQxXSPUCOYvDw8FBrjI6OVlNLZwkJgZQsWVJ15PD29oYcL9G1a1csXLhQHS+hXbofynX/WYIocqyEmOl2qpBx8gpViFH//v1z9kX2KS0tDcuXL1dHqXTu3Fl1aNBCKrnd9D0rXTP27dunwikSRJGuHsaMf/PmzbvCCufPn0fPnj3V8x07dlRHusj6ZD/k/ZHuE2fPnlV/JoEHCczI2iVUsWHDBnz22WeQY1vkfV29erVaixwHYmqoQp6XS/a/atWqOceq5HaVd1yCFtLNQo5U0S7dAM7BgwfRpUsXNGjQQO29vJPyfsh78d133+UERvTdJz9PEvqRo03k/ZC15O6YIu7ysyXH5rBTRaH+FciHKUABClCAAhSggF4Bhir4YlCAAhSgAAUo4NQCfyXeQdUVvyEzO9tm6xxVswyGVC2F22Pm487hUzargxNbV8DN3weRX49E71WO+RvrDFVY933hbM4j4Orqgm/GVUVkaHHnWRRXQgEKOJRAk9UtsD/2QIFqrlOqNja3Xp/ns8aGKmQQ+ajcp08f3Lhx464x3d3d1Ufutm3bqg/i0pVi7969d90TFRWlQhcxMTFGhSoCAwPVER1jx47VW790O5g3b546EkTfZShU4ePjoz5k16tXTz1maqcKeUY+6svHf93jRvz9/TFjxoycIyWka4TYLF68WHXP0C59oQoZT/eSZ+X4E+mooXVPyC9UIWPIB/3BgwerD/W5LwklSHcFCagYugw9K84SaJGggzHj69YrIYHc3Sp2796tgg3333+/Cp9oV+53ycXFBbt27UKPHj30Hu0iz3z11Vc5eyn/bKjDiFaP7Em/fv3UOyrBktx1SohCwhHaUTgSjpEQkHbpvisSVpGAkYQidK9OnTph+PDhKnyT133t27dXHTMOHTqkQhX6Lgm0SJBHPHhRgAIUoAAFKEABCphHgKEK8zhyFApQgAIUoAAF7FAgLSsbtVYdwbFrt21e3RsPlMbYmhG4PWkZbu0+ZvN6WIB1BCJmDcSm2zOw6Y93rTOhGWdhqMKMmByqyAl0bByGAc+WgKvvv23HeVGAAhSwpsDB+MN4emXTAk25re0m1Ax9KM9nTQlVyEDSiWLmzJnYsWOHOoZBwgLykbpu3bo5H32lu4R0GNiyZYu6R/5OjuyoVq2aqsXQkQa5j7uQUEVKSor6bX75mC9BDnleuhxIF4hBgwZBjvKQIyL0XYZCFdpHbPnYLVdBQhUSEJDQiDgcOHBAfZyXbgXiIMEF7UO9HFHyv//9DyNHjlQ1a5cxoQoJoch4LVu2vOfjf16dKmQOqe/XX39VgQypT4Ikbdq0Qe/evVUnjbwu3bXJs2Lct29fREREqEeNGV9fCCR3two5gkMCKHLsiXSikGBCpUqVVBikfv36qguKXLmPdrl8+TLEpV27dspZ654htWlXfqEKOe5DC4fIM4ZCFQ0bNlRBodDQ0Jyx9b0rEpiQ/ZSAz5kzZ1R9Ejxq0aKFClRol7zLcuyMBGy0+15++WXI+ygW2ti59yYkJER1OpHuInIPLwpQgAIUoAAFKEAB8wkwVGE+S45EAQpQgAIUoIAdCdxMy0SvH09j2akrdlNVnyphmPpIOdz6eDWSvivYbw/azWJYiFECAR0a4naLEIzfUdOo++3pJoYq7Gk3WIsjCbzVIRL/ezwINzctg2/DVnD19nWk8lkrBSjgJAKbzm5Gh01dTFrNkqbz0bR8E5Oe4c0UsJaAoWCNtebnPBSgAAUoQAEKUIACRVuAoYqivf9cPQUoQAEKUMApBa6mZGDWH3EY+ct5u1tf5/tCMKt+NJJnb8SNVbvtrj4WZF6B4veXQdj7XdFvo+N9VGWowrzvAkcrGgILhlXE/f4piBvdDSmH9yK4zxiUaN2VHSuKxvZzlRSwOwHpWDH8p9H5HgUiR35Memx8vh0q7G6BLKhICTBUUaS2m4ulAAUoQAEKUIACdifAUIXdbQkLogAFKEABClCgMAJpmVnYG5+Mp9b/XphhLPrsC9HBWPp0RdxctA3XF2616Fwc3PYC5VaNwYzDrXE89nvbF2NCBQxVmIDFW4u8QPlwT8ztVxru548hfmRXZN68nmMS8flGeD7wSJE3IgAFKGA7gTWn1mPtqQ04EPcrLiZfUoWU8Y1A7bBaaBXTHM/HtLBdcZyZAkYKMFRhJBRvowAFKEABClCAAhSwiABDFRZh5aAUoAAFKEABCthK4HpqBqqt+A3/3E6zVQlGzftcZCDWNbkfSSt34+qsb416hjc5pkDoyPY4UeFvzNr7gkMtgKEKh9ouFmtDgQ6NwjCwWQCSVn6Bq59PuKcS95KlUHbJXnarsOEecWoKUIACFHB8AYYqHH8PuQIKUIACFKAABSjgyAIMVTjy7rF2ClCAAhSgAAXuEkhOz0T7bX9jw/n/fkPYnokalPbHxqaVkL75ABKmrbLnUllbIQR8nqgO39caY/D3YYUYxfqPMlRhfXPO6HgC7/WMxtMP+iL+nb5I3mr43+PejzVBqfFz4OLp7XiLZMUUoAAFKEABClCAAhSgAAUoQAEKUKCICzBUUcRfAC6fAhSgAAUo4CwCV1IyMPP3WLz96wWHWtIjob7Y3KwK3HYfRfykZQ5VO4s1TsDVxxPlV4/FgDW+SMu4bdxDdnAXQxV2sAkswa4FVo+OQVjWVcSN7Iy0U3/kW2tQ92Hwf7E3O1bkK8UbKEABClCAAhSgAAUoQAEKUIACFKCAfQkwVGFf+8FqKEABClCAAhQogEB6Vjb2xiXhyfW/F+Bp2z/yQJA3tjxXBT6HTyJuzALbF8QKzC4Q8Wl/bE2fh3W/jzH72JYakKEKS8lyXEcXqFulBKZ0CkHGwR8QN6Y7kJ1t9JIiZm2CZ/U6Rt/PGylAAQpQgAIUoAAFKEABClCAAhSgAAVsL8BQhe33gBVQgAIUoAAFKFBIgVsZWai24jDOJqUWciTbPV6hhCe2Na+C0FOX8M+Q2bYrhDNbRCDgxSeR2qYs3t5e3SLjW2JQhiosocoxHV3gtTYR6NggENdmTUDi0k9NXo57eFlELt4LF08vk5/lAxSgAAUoQAEKUIACFKAABShAAQpQgAK2EWCowjbunJUCFKAABShAATMJXE/NQL/dZ7D01BUzjWi7YUp7e2B78yooG3sFsQNm2q4Qzmx2AY/ocIR/2AN9N/qYfWxLDchQhaVkOa6jCnw26D7UjMhC/JjuuP3z9gIvw7dxG4QM/RCuPn4FHoMPUoACFKAABShAAQpQgAIUoAAFKEABClhPgKEK61lzJgpQgAIUoAAFzCxwLTUDy05dUaEKZ7kCPNyxo3kVxNxIQkLv6c6yLK4DQLkVozD7eEccvrTGITwYqnCIbWKRVhAIKuGOZUMi4X3lNOJGdEFGwj+FnjXkremQcIWrl+MErQq9aA5AAQpQgAIUoAAFKEABClCAAhSgAAUcVIChCgfdOJZNAQpQgAIUoABw6mYKKiw75HQUHq4uKlhRNT0VV7t94HTrK6oLCnmjLc48EIuZP7V0CAKGKhxim1ikhQVaPVYSb7UOxO3NX+PKh2+ZdbZyKw/BPTzSrGNyMApQgAIUoAAFKEABClCAAhSgAAUoQAHzCzBUYX5TjkgBClCAAhSggBUEUjKz0GTjH9h1+aYVZrPNFN83q4za7tm43vF92xTAWc0q4FOvCkq80Qyvbw4x67iWGoyhCkvJclxHERjbuTxa1AtG/LuvIWnDYrOX7flQXZSevhIuHsXNPjYHpAAFKEABClCAAhSgAAUoQAEKUIACFDCfAEMV5rPkSBSgAAUoQAEKWEkg4U46Zvwei3cOXrTSjLabZlXj+/FUiWK4/tJE2xXBmc0i4OJRDFHfjseQdaFISk0wy5iWHIShCkvqcmx7F1g2vALKeSYhblRXpB4/aLFyA7u+iYCX+sDVz99ic3BgClCAAhSgAAUoQAEKUIACFKAABShAgcIJMFRROD8+TQEKUIACFKCAlQWys4EDV5JRZ/VRK89su+kWPFUBzUN9cLPLZGTdSrFdIZy50AKlp/fGTvcVWHVkaKHHsvQADFVYWpjj26NA1fI++LRnGPDXAcSN6obslNsWL7PM/B0oft8DFp+HE1CAAhSgAAUoQAEKUIACFKAABShAAQoUTIChioK58SkKUIACFKAABWwkkJUN1Fx1BL9dvWWjCmwz7YzHotAh0h9J/T5BxuVrtimCsxZawL/N48h8qQJGb61c6LEsPQBDFZYW5vj2JvBqs1Lo1SQQiQun4/r8D6xWnkfFaig7fwfg4mq1OTkRBShQtAROLz+N0ytPI35fPJLPJ6vF+0b6IvTRUES3jUb0i9FFC4SrpQAFKEABClCAAhSgAAUoYKIAQxUmgvF2ClCAAhSgAAVsJxB/Jx1TfvsHU4/8Y7sibDjzu3Ui0adiSdwa+gVSTzj/0Sc2pLbY1B6RoSg9oy/6bPCy2BzmGpihCnNJchxHEJjWrwIeu88D8W/3wq1d31q95IAO/RHQ6XW4lQi0+tyckAIUcF6BhF8SsOf1PYjbE5fnIsPqhaHe9HoIeTjEeTG4MgpQgAIUoAAFKEABClCAAoUQYKiiEHh8lAIUoAAFKEAB6wlkZmdjX3wyHl97zHqT2uFMI2pEYGj1cNweuxB3Dv5thxWypPwEIr8egQUnemP/haX53WrTv2eowqb8nNxKAu6uwJrR0Qi8fRlxIzsj/cJpK8187zQRX3wPz6q1bDY/J6YABZxL4Ny6c9jcarNJi2qytgnKtSxn0jO8mQIUoAAFKEABClCAAhSgQFEQYKiiKOwy10gBClCAAhRwAgE59uOhlb/h6DXLn29v9cwPJQAAIABJREFU71yvVw/H+FplcGvyctzaecTey2V9OgIlB7bGhdqJ+PjHZ+3ahqEKu94eFmcGgadrBmL8S8FI+WkjEib0N8OIhRvCI6YKyi7cyWNACsfIpylAAQDSoWJ1ndUFsmi9vzU7VhRIjg9RgAIUoAAFKEABClCAAs4swFCFM+8u10YBClCAAhRwEgE59uPDo5fx/uFLTrKiwi+jZ+UwTK9bHrc+WYObG/cXfkCOYDUB7zr3I2BoKwz8PthqcxZkIoYqCqLGZxxFYGj7SLxQPxBXp4/AjZVf2k3ZAa+8hsBXXoMrjwGxmz1hIRRwRIG1j63N98gPQ+uSo0Ba/dTKEZfNmilAAQpQgAIUoAAFKEABClhMgKEKi9FyYApQgAIUoAAFzCVw8Mot1FrFjgy6nh0rhmDOkzFInrMJiSt2mYub41hawNUVURsnYOTmGFy9ddbSsxV4fIYqCkzHB+1cYN6b96FyUAriR7+KO4d+srtqyy7YCY+K1eyuLhZEAQo4hsDp5aextd3WQhXb6OtGiH4x2uAYd+7cwYgRI9Tfv/vuu/Dy8sKePXswePBgtGnTBkOHDkV2djb27t2L2bNnY//+/UhNTUW1atXQo0cPNG3aFG5ubjBmHN0irl+/ju7du+ORRx5R82jXyZMn0a1bNwwYMAAvvPCC+mOp4ejRo/jwww9VLT4+Pqq+/v37IyAgwOD6tDkOHz6s954lS5ao+eVKS0vD+vXr8dlnn+HMmTOIiopCnz590KJFC3h4eOQ8v2LFCrz11lt6x2vZsqVy/OWXX/D6669jzpw5qFmzZs69cXFx6NWrF/73v/+hYsWK6NChA3LXIDfK+J988gnmzp2LChUqqGcvXbqETz/9FNu2bUNCQgJCQkLQrl07dO3a9a71T548GbNmzdJbm8yb2zmvFys/t4ceekitTewt8W7oe5+k3t9//129d7Jn2vuquw5Dzxp63y5cuICpU6diy5YtaqjGjRsrp4iIiHx/btatW6f3nvfeey/fd7d3794oWbLkPe+97LXuJbXI++Dn56feH6mxb9++cHFxUbdmZmbi/fffx8WLFzFy5Ei89tprRv1cyXObNm3C/Pnz1c+XXLVr10a/fv1Qt27dnPHz+/kz9n0JDAzM67Xj31GAAhSgAAUoQAGrCTBUYTVqTkQBClCAAhSgQEEE7mRmoeH649gXn1SQx53+mbZRwVjR6D4kLt6O6wu+d/r1OssCw6f2wF7vb/H14YF2uySGKux2a1hYAQUiwzwxb0BpFLtwHPEjuyDzxrUCjmTZxzyr1kbpmevg4lHcshNxdApQwCkFJFAhwYrCXBKokGCFoUv3A7QEJiSoIB/KtY/wGzduxKBBg5CRkXHXMO7u7urj/zPPPHNPqELfOLo1mBKqkKCH1HXjxo27hpEPvx999BGCg/V3DcvvY68WaJBAxbRp01RwRPeScIf8R8IjchkTqrh586bej9+7du1SIRYJJMhajAlVnD9/Hj179sTff/99T22vvPIKRo0ahWLFiqm/s3aoQt4TS7wb+oIRskfvvPMOli5dCi28IiEg3cuUUIWYSnBGQjS5LwnUSDglJiZG74+ONocxoQoJwrz55pv3vLsSDJk+fTpCQ0PVHFqYKK9QhdQl4Ynjx49jxowZOYGa3GGd5557zqiwkgQlZI1Tpky5Z43+/v5YsGABqlevrv4uv58/V1dXNaeh8JIWwmGoojD/NuezFKAABShAAQqYU4ChCnNqciwKUIACFKAABcwqkHAnHXP+iseI/efNOq6zDda0bADWPVsJt1bvwdXP1jvb8pxyPSVa1oXLy9UxYpv+/09Xe1g0QxX2sAuswVwCLzUMxaDmgUha9SWufvaOuYa12DhBvUfDv3UXuPoZ/k1qi03OgSlAAYcWWFJuCZLPJxdqDb6RvuhwroPBMXQ/QO/bt099uJaPrffddx9u376NIUOGIDExUX2wL1OmjOoaIR915WN08+bN1W/15zeOvgKMDVVoH4zlw+3o0aPx4IMPqt/M37p1q/qtfOmqIeECU+b4+eef7wo0HDx4EF26dEGDBg1U6CEsLAwyr3RD2LFjh/pNfq3jhIQqli1bpoIR2kdi3fV7enrigw8+UL/9L8GTEiVK3NVNQDojyN8ZE6pYtGiR6tAhoY/69etDHGQ/xowZozpY5K5D9ujy5ct3dXEw5Gzsi2UopGDJdyOvzidSt4RpCtupQqv/2LFjGDduHJ544glFIu/C8OHD0bBhQwwbNiwnTJPby5CJbpcV2ScJA8XGxkK6V8g7JOGQ5cuXY+LEiaqjhNZxQntWQg5a9xSZU7dziby78rMnnSskrCBX7rCOvLvGdIDRfq4kOCI/V9J1JCsrCzt37sTAgQPVn0mnGFN//gzZGPu+8T4KUIACFKAABShgDQGGKqyhzDkoQAEKUIACFCiQwLnkVJRfcrBAzxa1h54ML4GNTSsjc+uvSPhgZVFbvsOtt1jpYETMHog+6+z3N9EZqnC414oFGxCY1CMajWr4IX58XyR/7zj/fiy3+gjcwwy3EeeGU4ACFNAnMNvl3q4JBZHqmd3T4GO5P4DKkRbyoV6O9pAPvVpnBnlYQgzx8fGqW8KhQ4ewfft2yMfoTp06qU4J8qFYO0Ykr3FyF2JsqOLAgQMq8PDll1/e9bFZwh0SXJBODvLB2tvb+551GppDN1QhR2usWrVKfaiOjIzMGUfGlqNImjVrpsIbchkTqpAOCvJxXhw///xz9fH72rVrquOEBFFkPVoNX331FerVq5czp77jP2St0tlCOiqI++7du/Hjjz+qTgoSqpAP6XJZM1ShFWyJd0P3w7zMJe+XhHpkTyRYUthQhVjK3soeacfMaGuSPVi8eLF65/R1QTE2VCGdG+RnRGqVfdcu+XmRn7XTp0+r7igSaDA2VKEFNeSdkdq1nwP52ZTwjYwtoYqHH35YhUK0I0L0Hasj9aSnp6sgzp9//qneWQkriY2EKuQ9NfXnj6GKgvxbms9QgAIUoAAFKGBtAYYqrC3O+ShAAQpQgAIUMErgWmoGuu08hbVn7bM9u1GLsPJND4f44vtmleG+9zjiJy6x8uyczlSBsouGYen5Ifjp7FxTH7XK/QxVWIWZk1hYYNWoGJTCNcSN7IK0k79beDbzDu9TvylCR8+Eq6+/eQfmaBSggFMLWDNUoR1jIB9p+/XrB+m0oF3yMfaNN95QH/N1L+0YBvlz+eid1zi6z+Z3NIcEJeRjd17HbciYeR0tYGyoQsIIp06dUh+lfXx8ckq9deuWClNIeEE6cshlbKhC9+O3hCjkqAwJQVSpUiXnI3qNGjXUB2z5eC/BFTl2YcOGDSrgUaFCBdUtRLoafPPNN/ccwRIREZFzn9Rm7VCFpd4NfZ1P5JgX2R/p/CFXfqEKQ0dzaMfaaKEWQ/8S0bXNfZ+xoQqZQ46OkU4nsue5L/mz9evX53QaMTZUISEKCQHt379fWcixPLnDOlpt0glFul7Iz4f8mXRckY4cchSJFiKRzjTSiUZCFbqX5mTqzx9DFU79f5a4OApQgAIUoIDTCDBU4TRbyYVQgAIUoAAFnEfgZnomvj13HR2233sGsPOs0jIrqRroja3PVUaJI6cRO3q+ZSbhqGYRCO7XEpfrpWLazoZmGc/cgzBUYW5RjmdNgTqV/fBB51BkHt6FuNGvAllZ1pzebHOFjf8SPvWfhYvHfx8qzTY4B6IABZxSwNrHf0igQn57/rnnnsPLL7+sfsNdggGvv/46jhw5ov780UcfRenSpREUFKTCBtLVQT5uy6V1qtA3jr4NcvZQRe6P3xIIkDCF1k1AghvSUUCOWlm6dOk9PNoHfQlzyFEs2tEfTz75JCpWrIjy5curD/UbN260WajCku9G7g/z0m1Bup/I+yfdHrT3rKiGKuRlyd0FJTU19a6wjvy9vBcS4JHAhe6lhZWk44eEMZKTk5WrHE0SHh6ubpdglXa0D0MVTvl/XrgoClCAAhSgQJEXYKiiyL8CBKAABShAAQrYn0B6VjZilh3CheRU+yvOASqK8iuO7c2rotTZf/DP4FkOUHHRLNGrZgUEj3oBA74LsEsAhirscltYlBEC/VtHoHPDQFyb/S4Sl8ww4gn7vcU9tDQivzkEF3d3+y2SlVGAAnYlsLXdVpxefrpQNUW/GI1GXzcyOIbub5XLb7PLx2r5kF+1atWcbgoStmjU6L9x5KgAOTrhkUceuSdUIc/rjqOvAGOP/9B+219CCQ888IBJHsZ2qrDE8R9SqBz/0Lt3b0yYMEEdA6Id/aEtQoIJ0m1AghXSHaRp06bw8PDAtm3bVFhCwhUSIihRooQKvGhHskj3CukwIN1DtI4WMqY1O1VonRUs8W7kfi+l04K8T9OnT0fx4sWNDlWIR+7ghe67YKh+Y14wYztVWOL4D6nv5s2bqgOG/PzJu5A7rCN/L0eySKcOOR4nISEBtWvXxmOPPaaCOFqnCkM/V7t27UKPHj3w6quvqu4spv78sVOFMW8Q76EABShAAQpQwNYCDFXYegc4PwUoQAEKUIACdwnE3UnHlN/+wQdH/qFMIQRKeRVTwYrI+KuI6+/YHxULwWD3j0ZtnIBx2x/E5ZvH7a5WhirsbktYkBECn75+H2qXzUbcmB64vW+rEU/Y/y0B7fshoNPrcPMPsv9iWSEFKGBzAQlUSLCiMFej5Y0Q/UK0wSF0P4DKb71LZwrpkCAf88+cOaPCE9IlYODAgeqD/+nTp/H2229j79690D3+QyaSD9m642hhgNyFGBuqiIuLgxxFIHPL2NHR/65H6pAaS5YsialTp8Lb2/uedRobqpDf/O/SpQsaNGigxgwLC4PMK/N99913+OKLL/DEE08gKytLHakgRy9IyCMwMFDNaehDsnZ8iPy3dAaQYIXuMRC6RUtnAAla5A5VXLp0SX0gL1u2rOoeMnv2bHz55ZeqztzHhAwfPhyurq55hglMfZ/yCxBY4t3Q5jx+/LiylWMrZG+M+WBv6B7dd0ELppw4cQKTJk1SnRrELjY2FtLN4dy5cypcJMa6V34mEniQIza0I2C0MWUO6VCyfPlydaRL586dIZ045Odjz5496Nq1KxYuXKjCEtqV+32Q42C0SwIS8nfp6eno0KGDen/zurQQiVabdvzJ+PHj0a5dO/XooUOHMGrUKBXS0I7/MPXnz5g9MvUd5P0UoAAFKEABClDA3AIMVZhblONRgAIUoAAFKFAogePX76DqisOFGoMP/ytQopgbdjSvgorJyUjoOZ0sdihQ6v1XcSBgOxb/2tvuqmOowu62hAXlIRDg646vh0bC5+pZxI3sjIy4S07lVXbpPniUq+hUa+JiKEABywmsfWwt4vbEFWiCsHphaPVTqzyf1fcBVI4O0LpVREVFqY4Imzdv1juOfFCXD9ByVIjusQy5x5GuF7qXsaEKeW716tXqCAjd4wz8/f0xY8YM1KtXT299xoYq5EO3fFiXD9q6V6dOnSBhBfngLB+v5apVq5YKNgQE/NulLK8PyYsWLcLYsWPx+OOPq7CEdJ3I69L9iK49r+8ZOa5h3rx5qiOG+MjVunVr9cFeujrIpc/A0Id6fXMYWpsWSrDEu6HNKd0WtOCOl5eXWUMVslYJFvTp0wc3bty4a+nu7u7KsG3bturd1r2MDVXIcxLKkaNyJGiU+5JwjXRI8fX1Rffu3dUeyryLFy9WnSW0y9Bead1i5PgOeW+lo0del26oQgtLHD16VO9j0q1CAh+yflN+/hiqyHMb+JcUoAAFKEABCtiJAEMVdrIRLIMCFKAABShAAeB6agZe3v43Nl1IJIeZBNxdXbD9uSp4IDMNV7tONdOoHMZcAn7N6qBYl1oYtrW8uYY02zgMVZiNkgNZWKBF3WCMaBuE21u+wZWpb1p4NtsM7/3o0wh75wu4+vrbpgDOSgEKOJRAwi8JWF1ndYFqbr2/NUIeDsnzWX0fQOW363N3q5DfspeQxdatW9Vv1EvHgI4dO2LLli3YvXu36tgg3SJ0QxW64+h2qzAlVJGdna06Y8ycORMHDhzIqaNfv355dn4wNlQhSBKskA/YElKQDh0SKJEP7i1atFBdMrTf7Jcgx+jRo/H888/nfHDP60OydFuQLgLyn759++a7l7of0VNSUtSxDRLikI//1apVU/7SmWPQoEHqWAz5sC6hCglZSNeORx99NGceS4UqZALpoGGJd0Pz3Llzp+rIUaNGDbUeYz7YG9upQgOS/ZH3So4YkWMzJNAg71XdunX1BiryqkM3uCD3yrv766+/Ytq0aerd9fHxQZs2bdSxMPJzo+2PHOXyv//9DyNHjryr64qhUIXWBUXeD2PCOvpqkzklFCU/W/Jey/EzEiSRd00ctXFN+fkzZo/y/SHgDRSgAAUoQAEKUMDCAgxVWBiYw1OAAhSgAAUoYJxAUnomvj1/He23/W3cA7zLJIFNTSvjUQ8XXHtlkknP8WbLCriHBqDs3DfQe52HZScqwOgMVRQAjY9YXWBMp3Jo+VhJJEwaiJvrF1l9fmtOGDZhLnweawKX4p7WnJZzUYACDipwbt05bG6lv1OEoSU1WdsE5VqWc9AVO1fZ8rFejk4xppuAtVYu4QwJY7z22ms5R5hYa27OYx4B6TQhHS4kCGFMWMc8s3IUClCAAhSgAAUo4BwCDFU4xz5yFRSgAAUoQAGHF8gGUHHZIZy6meLwa7HXBaxodB+eDiiO6+0m2GuJRbKusguG4JvYt/HDqZl2tX6GKuxqO1iMHoElwysgyisZ8aO6IeX3A05vVCyiPCJX/Or06+QCKUAB8wlIx4o9r+/J9ygQOfKj3vR6+XaoMF9lHEmfgPxmv/wnISFBdfCQozikg4R0l7CH68cff1TdOF5++WXV9YOX4whINw35z9y5c1VQR/67UqVKjrMAVkoBClCAAhSgAAXsQIChCjvYBJZAAQpQgAIUKOoC8XfS8fkfcRh74EJRp7D4+uc9GYOWpXxxs9tUZN28bfH5OEH+AkHdmuBK42KYsqN+/jdb8Q6GKqyIzalMEqhczhuf9SoF178PIm5kV2TduWXS8458c1D3YSjRtjvc/IMceRmsnQIUsLLA6eWncXrlacTvi0fy+WQ1u2+kL0IfDUV022hEvxht5Yo4nT4B7UiHw4cPw93dXR390KxZM2JRoNACkydPxqxZs9Q47du3x5gxY9TxNLwoQAEKUIACFKAABYwXYKjCeCveSQEKUIACFKCAhQQkVBG+6FdkZUu/Cl6WFvioXhQ6lg9A8oCZSL+YYOnpOH4+Ap4PRCFkbHv03+xvV1YMVdjVdrCY/xfo1rQUejcJROKij3F93pSi5+LiivIb/oBbYMmit3aumAIUoICTC6SmpmLChAlYuXIlhgwZgs6dO7MjhJPvubWWt2HDBgwdOhRPP/003n77bQQHB1tras5DAQpQgAIUoAAFnEaAoQqn2UouhAIUoAAFKOCYAnF30jHyl/P48s94x1yAg1Y9vnZZ9K8UiltvzUHqH+cddBXOU3b59e/g/d2P4+z1X+xmUQxV2M1WsJD/F/iwXwXUv7844sb1wq0fNhRZlxItXkFQn9FwC2Cwosi+BFw4BShAAQpQgAIUoAAFKEABClCAAlYVYKjCqtycjAIUoAAFKEABXYHDV2+hxsojhLGBwFsPRWD4g6Vxa9xXuPPLXzaogFNqAmHvdMJv4fux4JeudoPCUIXdbEWRL8QVwNqxMQi6cxlxI7sg/fzJIm9SduFOeFSoVuQdCEABClCAAhSgAAUoQAEKUIACFKAABawhwFCFNZQ5BwUoQAEKUIACegWupWag446/sfF8IoVsJPBatXBMrF0Wt6cuR/KO32xUBaf1e6YWPHrWxdDvy9oNBkMVdrMVRbqQp2oEYOJLwUjbuxnx4/sWaYvci/eu2whhY2fBtUQATShAAQpQgAIUoAAFKEABClCAAhSgAAUsLMBQhYWBOTwFKEABClCAAvoF0rOysfXSDTTb9AeJbCzQvVIoPq4XhVsz1+Hmhn02rqZoTu8W5IfIRcPQe00xuwFgqMJutqLIFjKkXVm0eyIIVz8ehRvffFFkHQwtPPzD5fCq8xRcXN1oQwEKUIACFKAABShAAQpQgAIUoAAFKGBBAYYqLIjLoSlAAQpQgAIUMCyQnJ6JhhuO45eEZDLZgUCHCiUx/6kKSJq3GYnLfrCDiopeCWXmDsa6a5Ox5cQHdrF4hirsYhuKbBFfvnkfqgWnIm70q7hzcHeRdchr4cUr10DpGWvh6uVDHwpQgAIUoAAFKEABClCAAhSgAAUoQAELCjBUYUFcDk0BClCAAhSggH6BpPRMrDpzDV1+OEkiOxJoXT4Iq565H4lLd+Da3M12VFnRKCWwUyMkPueH97Y9ahcLZqjCLrahyBUREVIcCwdGwOPSn4gb2QWZ168UOQNTFhw6eiZ8n2oJFy9vUx7jvRSgAAUoQAEKUIACFKAABShAAQpQgAImCDBUYQIWb6UABShAAQpQwDwCcvRHtRWHceJGinkG5ChmE2hSJgDrn62EO+v24srMdWYblwPlL+BZJRKhEzuh3ya//G+2wh0MVVgBmVPcJfBigxAMbhGI5DULcHXmWOoYIVCsbAzKLt4DF3d3I+7mLRSgAAUo8H/s3Qd0VFW7BuA3vZNGgBASCKFGRJpIERAUqaKASBGpSq+CIL2oFKUjiAiCVMGCIlWaCFIUBAWRJggIpJIekpBy17f5JzdlkkySmclM8p617hIm5+z97WcP3H95Xr9NAQpQgAIUoAAFKEABClCAAgURYKiiIGp8hgIUoAAFKECBAgtEJiVjw9VQjD7xb4HH4IOGFWhWrhT2tquB1CPnEfrRV4adjKNnEqj03Uws+q0troUeLXIZhiqKfAtKVAEfvOmPF+u5IvT94YjZz7938rP5pcfMhUv77rB0ds3PY7yXAhSgAAUoQAEKUIACFKAABShAAQpQQEcBhip0hOJtFKAABShAAQroRyANgO/ms7gbl6SfATmKQQTql3bCjx0CYffr3wievdkgc3DQ7AJlpr+OvytexJrTvYqch6GKIt+CElPAN1MD4G0RgZAp/ZB47WKJWbe+Fmrt5Y2K310ALCz0NSTHoQAFKEABClCAAhSgAAUoQAEKUIACFMggwFAFvw4UoAAFKEABChhN4EFiMtZcDsHE07eMNicnKrhATTcHHOoQCNe/biJoyrqCD8QndRZwblUHjkOew7iD3jo/Y6gbGaowlCzH1Qg0qO6Cxf3KIOXP4wiZNhBpKcnEKaCA57AZcOn0BqxKuRdwBD5GAQpQgAIUoAAFKEABClCAAhSgAAUokJMAQxX8blCAAhSgAAUoYDSB5LQ0lN94FqEJj4w2JycqnEBFZzsc6RgI7ztBuDdmVeEG49N5CliWckTF7VMx7FsbpCI1z/sNeQNDFYbU5djDXvFBv1ZuiFgzD5GblxOkkAJWbqVR8YdLsLCyKuRIfJwCFCiOAttvhOObG+E4FRKL27GJaol+znZoVMYZXSt74rXKnsVx2VwTBShAAQpQgAIUoAAFKEABvQkwVKE3Sg5EAQpQgAIUoEBuAtKl4tO/gzH519t6h1rTPAADa5TJcdyYRykYfvwmNl4L1XpPNVd77G5XE1VK2Wf7+aG7UXhh9yX1eTtfNyxqXAnV3RzwMDkVO/59gKHHbkDG11w729RAwzLO6nP5eXG4vBxscKRDICqFRSB4OF9+GnpPfVaNwr6Hn2DP3+8beqpcx2eookj5i/XkK0ZXxdMVLRA84y3EnzhQrNdqzMV5DJmGUi/3gZWrhzGn5VwUoIAJC/wWGosxJ/7FieCYXKtsUtYFS5pUwtNezia8GpZGAQpQgAIUoAAFKEABClCg6AQYqig6e85MAQpQgAIUKFEC0qXCe+NZhBmgS0VeoYqopBQMO34DW66HaTV/qaI7ZIwyDjbZfq4JVbjYWOFwx0D1X/WN/OUmOvi547UATyy9cB/v/i8o0qtKaSxv6o/9dyLR6/C1YrW/TjZW+KljIKrHxSH0rcXFam2mthi3ni3xsFNZzD5St0hLY6iiSPmL5eSlHK2xfaIfnCNuIXhKXyQH/Vcs11lUi7Jy8/xftwrroiqB81KAAiYksPNWBF7efzlfFX3fpjo6VWQwK19ovJkCFKAABShAAQpQgAIUKBECDFWUiG3mIilAAQpQgAJFKxCRlIzVl4LTwwfGqmZ/+5poVd5VhSn6/nQ9x2knPFUeM+v7Qv7lc49DV7Xe162yJ1Y1q4zLkQ/R9PuL0Pz+j/A4tNr1uJPFwQ6BqOHmgD5HruPwvShjLdNo81haAIc7BOKptGQ86PeR0eYtaRPZVfNB2Q8HYvgepyJdOkMVRcpf7Cbv0MgDU7t64uHhbxH64bhitz5TWZDnsBlw6fQGrEq5m0pJrIMCFCgCAelQ0XDHhQLN/GvnJ9mxokByfIgCFKAABShAAQpQgAIUKM4CDFUU593l2ihAAQpQgAImIpAGoPymMwiKf2S0ij542g9v1/bGlciHeO3gVVyNSshx7o+b+qvjQxb+eR9Tf9N+PMkbVb2w4ll//BoSq44DkbDGhpZVIF0wnvjqPEbV8sbsBr7YdC0UI365abR1FsVEu9rWQBMHK0T0mlMU05eIOSt+Mx0r/+iKi0H7imy9DFUUGX2xm3jqGxXxSlNPhM5/G9E7NxS79ZnSgqw8y6DSzkuAhYUplcVaKEABIwtIADivIz9yKkmOAvnl5VpGrpjTUYACFKAABShAAQpQgAIUMG0BhipMe39YHQUoQAEKUMDsBaKTUvD5lRCMPfmv0dbSqIwLtjxfFR521pj06y18cik417mlo4X8C2T5l8/PlisFB2tLRCQmY8PV0PS6NUeEXI9OyNap4uX9V9TRIK621njlx8u4FPHQaGstqom2PV8VrT3sHwcrklOLqoxiO2+HbDH1AAAgAElEQVSZyT1wrdoNrDrRtcjWyFBFkdEXq4k3vVsFVZzjETylPxIu/las1maqiyk9+gO4dOgJS2dXUy2RdVGAAgYU2H4jHN0Pau+8puu0216ohtcqe+Z4+8OHDzF58mT18zlz5sDBwUH9OiIiAm+++SaeeeYZTJgwIf35O3fuYMGCBThw4ID6rHXr1urnPj4+6fckJCRg/fr1WL16NeTXbdu2xcSJE1G2bFl1z1dffYXly5fj888/R5UqVdKf+/DDD3H69GmsWbMG7u6Pu/TcvXsXK1euxKFDhxAaGgovLy90794d/fv3h5ubW451Xr9+HQMGDMDIkSPRrVs3NW6vXr2wZcsWtSa5UlJS1JqlVvlcLrknp2vw4MFqrWlpabhw4QIWLVqEkydPwsnJCV26dMGIESNUTZpLU4OsIeslXpr15+SR8Zmc9iPrOuWZnOobMmQISpcuneP6Nm3apCykLj8/v/T7Ll++rL4LYvXkk0+qX58/fz7959bW1mjcuDHGjx+PWrX+P8QTHx+PDRs2qDFl7+Rn48aNQ7NmzWCRITAo+/7pp59qrUtjntP6jxw5AlnXwIED1d7o+t3Sdl9MTAzeeecdXLp0KdN3U5f68uMu+yPfmxUrVuDMmTPZvj85rVXXP/O8jwIUoAAFKEABClAgbwGGKvI24h0UoAAFKEABChRC4FFqGqpvO4ebMYmFGCV/j37ybGUMqlkWe+9EoOO+vM+S/vPVp/CEu6P6D3sz/re9KWlp+OJqKAYe/QcuNlYqOOHnbIeRv9xEBz93vBbgiaUX7iMyKQXv1vHBqktBRj/iJH8y+r17TfMAdPF2Rsxbi5AcEavfwUv4aE7NnoTL6Bcx9scyRSbBUEWR0ReLiav5OmL1kHKw/OccgqcMQGp8TLFYlzkswtrbD37bfoOFtbU5lMsaKUABPQtIoEKCFYW5JFAhwYqcrvyEKq5du4ahQ4fi5s3Mndz8/f3VS/GAgAAVVJAQxJIlSzJN2aZNGxXGcHR01PnF9+3btzFo0CDIvFmv3r17Y+rUqYiNjdUa/tAlVHHu3Dn1Mj4qKipfoYoTJ06oAIU8l/GSYMHSpUvh6fk4xFJUoQoJoEg4IGt9EiaRfSlTRvv/JpXwhARRJGTTsWPH9KVJ2OLrr79We2xra5stVKG5sWHDhli2bJkKvkigYvr06dixY0cmIwlgzJs3D507d07/XJfQgragQWRkJMaMGYNjx45BE74oTKhiz549GDt2rAr/ZAz86FKfLEZXdzF59913kZycnMlGTGbPno3ExESt3+nC/D3AZylAAQpQgAIUoAAFMgswVMFvBAUoQAEKUIACBhNISEnF1uthGHD0H4PNkXVg6VLx5QtVUcrGSh3DseV6WK5zt67gii+eqwJ3O2tsuhaGxRfuqfvl+BDpThGWkIz+P13H3juRaOfrhkWNK6G6mwMeJqdix78PMOfcf/jy+cf/0nno8Rt4v4Efmnm7qN/LUSFv/vxPse5cIR79/N0RN+YTJN3KvSOI0b4ExWAiS0c7VPpuJkZ/54qE5KJ5Gc1QRTH4IhXREvq2KYdh7dwQteVjRKz9sIiqKNnTer27BM6tu8DSwalkQ3D1FCiBAhW3/I7bsYULM0uI+Favejnq6RqqkJfk0ong4sWLmDVrFpo3b67G/P333zFp0iS0atVKdaO4d++eeiEsIYphw4bB0tJSvaCWThB5dWbI2qlCXuZLN4jFixer7gYylrxIl5f10v1BOlrIpa2jRl6hCs26JVgh3TcydrCQMbV1gJDPg4OD1Qt8qWXatGl46qmnVJDk4MGDmDJlCt5++21I4CPjGB999FF6dwz5POuLf312qhAfCXwEBQWp8EK9evWQlJSE7du344MPPsCoUaPUvmTsFKH5cmhMJPgyc+ZM2NjYqHCE7HuFChXU/kZHR2fzfvTokRp//vz5qjNFnTp1IHv33nvvqU4hffv2hbOzc3pNt27dUgENTecS2ff79+/n2ilFW6hC3BYuXKhqFPPCdKqQThpiI3WkpqZmC1XkVZ+u7hJ0yWl/xGHt2rWoVq0aQxUl8O97LpkCFKAABShAAeMKMFRhXG/ORgEKUIACFChRAnHJqWjy3QX8+SDeaOue19APb9cuj1MhMWi+868CzyudKY6+9AQC3R0w59xdzP79P61jLWxUCQNrlMG883dRw81BtUpecSkId+OSMKN+BRy7H4NO+/PullHgQk3gwZn1fTG6ZhnET/4cCX8Z75gXE1i6QUsov2wYDmEDdl6cZtB5chqcoYoiYTf7SRcMC0CLmvYInjUUcUd2mv16zHUBtlWegM+nexmqMNcNZN0UKISAxeqThXj6/x9NG9Q4x3F0DVVIdwrpYiAv5OU4jYyXvNzevHmzeiGs6dKg+bm80JcwxbZt29Q/pauFrt0EZAw5KkFeRMv8Eug4fvy46kwgXTEkVKHpnPD000+rl/6asEBeoQrpNiEhgJ49e6owhK6hCjmuoV+/fmqtmmNENHXKC37priFhBgkmaGrQJVQhnQs0l3RzkGM2JJCgCZPoevyHHMvRp08fFVDI2G1C9kHCKDdu3FDHsmQ8piTjXu7atUsdzSK2vr6+6WuQIE3Lli21HreSdY/Lly+vTDXHq2iOlJF5NCZi1KRJEzV1QUIVEoIYPXq0Cu/s3Lkz/Zga+W5Jt5B169ahatWq6UvLGtjRFmzZvXu3OsZEvstZO1XkFarQ1f3ff//Vuj8Z90Cz1xmPWJHuH506dVKdW3I7wkUvf2FwEApQgAIUoAAFKFACBBiqKAGbzCVSgAIUoAAFikpg1+0IvKTD8Rv6rO9gh0A08y6F+efvYvqZO4UaOq+xpCvGluer4l5cEtrt/Ru/vFwLHnbW6HPkOn4LjcWvnZ+Es40Veh26hmNB0YWqxdQfnvBUeUyp44OHH2xG3Mm/Tb1cs6jPrVtzJL1aETMO/f8508YsnKEKY2oXj7l2Tg+AZ1Iwgif3xaNb2duuF49Vms8qys3fBMcmL8LCysp8imalFKBAoQWMGaqQF9PaLs2xCqdPn0avXr1yXJOPj0+mF9GasIaM6+TkpLoWyEthCT3IC+2MIYKMg0qXA3mh7+7urjoQSHcFOXoi61EJmvnkn3JcxYULFyDhBXle5j5y5IjqqCHHYEgIRFO/hCcCAwPV5/JSv3r16mpduoYqcqtd1pGx/oKGKjQeEq6QLh3t27dPDzNkfNGe0U1CCpp1Shhj/fr1ap0ZL/nshx9+SPfVtpkSCpHwzLhx49CuXTu1V9J9QvZEOktoe+GvGWfu3LmqBunaIN1DcqpV7tfUK7/Ob6hC9m7jxo2QYIzsvRzZIQEX6VQh+yyhkv79+6vOE/b29qqriRw9899//6WvPWOoQr6fcqyNhDTCwsJUqCS/oQqZVxf3q1evKtusoY+Me5GbsYRs5AiXnEIxhf5LhwNQgAIUoAAFKECBEiLAUEUJ2WgukwIUoAAFKGBsgYjEZHQ9cAVH7hkvTNCsXCkVcrC1tFDHbvxwKyLPZU+vVwGT6/rgXHgcXtz9N2IepahnNJ0qqrk54N3Tt/DxX0HZxvq4qT96V/VS4Y1lF+/jr2514GprpUIVh+9FZft9nsWY+Q0jnigH6RQSt+gbxB783cxXU/Tl2/qXg/fiwRi2x7FIimGookjYzXLS5k+5YW4vTySdPoCQWUPMcg3FsWiHes+i3Jz1sCzlXhyXxzVRgAI5CBjz+A9DhipkeXJciLzYlk4WuoQq5KWxHBGhOfqjRYsWqvNApUqVVGBgz5496S++5dfyYj1r8ELmzRg20IQnwsPD1fEU0tFAOjeYQqgi44t86c4hdUlIwM/PT3WdSEhIyDWooK9QhaajhZWVler8MWPGDPUCf+rUqZDPcnvhL8EGeeEvx4YYMlTRo0cPFWCQ+mrWrJnpqAwJdIwZM0Z1M8l6ZQy8ZAxVyNEtV65cUc6aTh2mEKrQBEVkHbL/W7duVd9nCblk7JLCv0ApQAEKUIACFKAABfIvwFBF/s34BAUoQAEKUIACOgicDYtDg2//1OFO/d0yoHoZLG1SCVejElBfx7nb+bph3XNV4G5nje/+fYBZZ++gjIMNptWrgBbepXA9KkEd3yFjZrxalXfFhpZVcDnyIV7YfUn96M9Xn8rWqcLeyhKvHbyqOleUhEv2YMWz/oj9ZBeivz9REpZs0DVW/GoqPrvUF+fufmvQebQNzlCF0cnNcsJxr1VAjxYeCF8+HVFfrTbLNRTnoiusOQC7wHrFeYlcGwUokEWg+8Gr2H4jvFAucpzdtheq5TiGrsd/aLouyBESL7zwgs41paam4ujRo6oLgBy3oel+kLUbgAyY8YgG6TAgXQhKlSqljq2QF/pySfeK8ePHq6NANC++5ZgJCYXI8RtyLESDBg3QtGlTFb7I2qlCXvrLy+nevXurDhAZO1hkfFGd9fgQzYI1HQmkc0Pt2rVzdchPp4q8PGQiCSpkfNEun2WtU9djKHLrdLB3714VjpBQh3T70Bz9IfNpO4ZEQiCXLl1S3R6ky0X37t217l1OWPnpVFG/fn3VfeLBgwfqexEXF5fNRTpTSEBCwhLS8eTVV19Vx8cEBQVl61QhHVOWLVsG6bJRt25drUfT6FKfru75Of4jr73W+Q8hb6QABShAAQpQgAIUyCbAUAW/FBSgAAUoQAEK6F0gLCEZI3+5iS//CdP72LkN+P7TfnjnqfLYdycSL++/rPXWNc0DMLBGGay9HKK6Wci1tkUA+lbzgpWFRaZnHianYt75u5j9+3/ZxpJ/0fx8eVeMyLDO9c9VgfxL6BWXgnA3Lgkz6lfAsfsxKpRRkq4eAaWxsWUVxHzxIyK2HClJS9f7Wr3e7oqbdYKx4vhLeh87rwEZqshLiD//bHw11PZ6hODpA/HwzM8EMUEB5xc6o/SYubDy8DLB6lgSBShgCAEJVEiwojCX/O9c+d+0OV26hio0YQY5vkBeQNerVw+WlpbqRbX81/O3bt1SnSXk5bocbyAvtVu3bq2m3b9/vzruQ17Od+7cWeuLa7lPW6hCXpBLWMLX11cdK7F69WqsXbtWHUWRsZtA1vVlDRtowhPyUt7Dw0MdFeLi4pLvUEVwcDDkSBRbW1u1xsqVK6uppbOEhEBKly6tOnI4Ojqq4ynkGIqsnQUydkmoUqVKNg8Jovzzzz/KLGunirxetIvRiBEj0vdF9km6T2zfvl0dpdK3b1/V4UETUtH2vZA1SoBD1iLHYWiO/pB78wpVvPLKK3j77bdVJxA58mXKlCkq1CAe8h2So1xkn1euXKm6l8hnkyZNUt8l8XRwcFAlZZ1H83v5vsol+/fEE09orUfbmjJ+tyRoIXsgY3h5eaFRo0Zq78Qk697oWp+u7jExMdn2R0Ipp06dUgEgCfv07NkzW1BE6ti2bRs7VRTmL0M+SwEKUIACFKAABTIIMFTBrwMFKEABClCAAnoXuBefBJ9NZ/U+bl4DagtMZH0mp3sWN66EPtW8VMeK1LQ03IlNwvK/7mPRn/ezTSuhATn649C9qEz/0jrQ3QEyznPlXWFlAfwaEquCG5ciHv+LvJJ0daroju/a1EDUtqN4sGZvSVq6Xtfq2DgQru90wJh9pfU6ri6DMVShi1LJvMfb0xYbx1SA3f0rCJ7SDykPQksmhJmsuuJ3F2BdpryZVMsyKUABfQg0/f4iTgTHFGioJmVd8MvLtXJ9VtdQhQwiwQTpRhAVFZVpTGtra/XCvmvXrqqDgHSlOHnyZKZ7/P39VegiICBAp1CFvPiWF/Ny/IS2y9vbG+vWrVNHgmi7cgpVODk5YdWqVWjSpIl6LL+dKuSZHTt2qMBD1uNGXF1d8fHHH6cfSSHdC8Rm8+bNqnuG5tIWqpDxsl7yrBx/Ih01tIUZ5H5tHTX27dungg2JiYmZhgwMDFRhBgmo5HZJ5w/pKiLhFTlqY+bMmepID7lyO/4jo60csaLteyBjSLBm9uzZ2L17t3LUfCbfITs7u0zzaEIkGecdPny4GjvjcSRZwyZZ16ctVCFz+/j4ZArnZNybc+fO6VyfzKere073yXdZQkMS9snp+JRmzZqpLiK5dRop0F8WfIgCFKAABShAAQqUMAGGKkrYhnO5FKAABShAAUMLRCQmY865u1jw5z1DT1Wg8RuVccFnzStjx78PMP3MnQKNwYd0E3jBxxW729ZEwp7TCFv2nW4P8a5MAhY21vDf/R7e2VUe0QlBRtVhqMKo3GYzWbcWXhjXyR2xP2xE+PJpZlN3SS7UrddwuL0+Clbuxg9nlWR3rp0CRSkgx8413HGhQCX82vlJPO3lnOuz+QlVyEDSiWLFihU4cuQI5OW7hAXkJXfjxo1h8b9OcdJdQl5iHzhwQN0jP5MjO2rVehzwyBoq0BSY9cV3QkKCOsJDXjRLkEOef+ONN1TXg7Fjx6qXy3KciLYrp1CFdAGQYyOk04RcBQlVSGcBCY2Iw5kzZ9TL/ZYtWyoHCS5oAgByRIl0aZBuDVKz5tIlVCEhFBmvU6dOuYYHtIUqpL6zZ8+qQIbUJ2GHLl26YMiQIar7hC6X7K+82JeQSEbjnEIVsjcSuHnxxRdV1wm5pHuDBF+kw4IcyyJrev3111UnBjnCQxwk2CABGenuIR0jNFdOnSrkuA/5PkgHD7lyCptkXWNOoQrpDiGdRzTfXW2hCl3qk/l0dc/6/ZH9EeNhw4apkIc2YwmbSOcXOZJF7uFFAQpQgAIUoAAFKFA4AYYqCufHpylAAQpQgAIUyCKQkpYGjy9+Q3RSiknazG3ohw5+7hhz4l8cvpf5v5gzyYLNvKimZV2wr31NpB39A6Hzt5v5aoqm/PKLB+OY7Tf4+o93jFoAQxVG5TaLyd4f6I+2DdwQ8v5wxOzjn2ez2DQAlk4uqLTvOiysrM2lZNZJAQroQWDnrYgcj8PLafjv21RHp4oeepidQ5REAQmzbN26VR39kVdni5LowzVTgAIUoAAFKEABCpi3AEMV5r1/rJ4CFKAABShgUgJJKalYdzUUQ47dMKm6WEzRCtT1dMKBDjVhf+YKgmdtKtpizHB2185NkdKzGqYdrGHU6hmqMCq3yU/21ZQqqGAVqY77SLz6p8nXywIzC5Qe9yFc2vWApaMTaShAgRIkIB0rJEic11EgcuTHkiaV8uxQUYLouFQdBVJTU1XHhhs3bmDkyJF49tlnMXHiRNUpgxcFKEABClCAAhSgAAWKkwBDFcVpN7kWClCAAhSgQBELxDxKQYsf/sK5sLgiroTTm5pAdTcHHOoQCI+rd3B/wmemVp5J12Pj6wWfFSMwdJe9UetkqMKo3CY7Wb2qLlgywAupF08iZOoApCU/MtlaWVjOAnbVaqP8ip2qawUvClCg5AlsvxGOb26E41RILG7HJioAP2c7NCrjjK6VPfFaZc+Sh8IV60VAc5SIHN/i6uqKtWvXom7dunoZm4NQgAIUoAAFKEABClDAlAQYqjCl3WAtFKAABShAATMXOBUSg8bfXTTzVbB8Qwn4OtvicIcn4HM3GPdHf2KoaYrluH5b3sUXN0bg19ubjbY+hiqMRm2yEw3pVB4DXnBHxOcfInLjUpOtk4XpJuCzag/saz+j2828iwIUoAAFKKCDQGRkJMaMGYPLly9j2rRpaN++vepcwYsCFKAABShAAQpQgALFTYChiuK2o1wPBShAAQpQoIgEwhOSMfKXm9j6T1gRVcBpzUHA094aRzo+Af8HkQgZuswcSjaJGkuPegX/PR2NpcfaGK0ehiqMRm2SEy0fVRXP+FsieMZbiP/lR5OskUXlT8C5dReUHj0HVh5e+XuQd1OAAhSgAAUoQAEKUIACFKAABShAgRIuwFBFCf8CcPkUoAAFKEABfQlEJCbD44vf9DUcxynGAg7WljjSMRA1Hz5E2JuLivFK9bc0x6erw33iKxj1o4f+Bs1jJIYqjEZtUhM52lvim0mV4BJ1B8GT+yL5/m2Tqk+fxXhNWopSL/XOccjU+FiELXgHMfu2a73H6dm2kDGs3Etn+3n0D5sQOne0+tyl4+vwGDQZ1p5lkRobhZg9XyJs6ZT0ZywdnVH+4+9h6VQKQe/2RtLNK/pcZqax/Pddh2Upd4ONz4EpQAEKUIACFKAABShAAQpQgAIUoEBxFGCoojjuKtdEAQpQgAIUMLJAfHIqlly4jym/Fd+Xb0YmLRHTHeoQiHoWKXjQ98MSsd5CLdLCAv5738e0H6sjNPafQg2l68MMVegqVXzua9vQAzO6eeDhke8ROn9s8VlYDivJM1QRG43QBe8g9sevtY7g+uqb8Bg6A5YOjtl+rglV2D/RAGVmrQZSUxHy/nB4DJwIuyfq48HK2Yj6dq16zr3PGLj1GYvob9cifOVsg7p7DJ4K1y4DYOniatB5ODgFKEABClCAAhSgAAUoQAEKUIACFChOAgxVFKfd5FooQAEKUIACRSTwMDkVdb75E1ejHhZRBZzWXAV2tqmOZ51sENHzA3NdgtHq9l7wFk457cWX50YaZU6GKozCbDKTTO5dEV2aeiD0o/GI/v4Lk6mrKArxXvI1HOo3Q+yP3yDkvWE5llB63Ico1ekNRH39GcKXT9d6n1vvUSpIEXdsL4KnvwnN72MPfadCFjZ+ASj3wXr1bNCUfnh027ChKRu/KvBdfwQW9tmDIEVhzTkpQAEKUIACFKAABShAAQpQgAIUoIA5CDBUYQ67xBopQAEKUIACJi5wPCgGzXZeNPEqWZ6pCmxpVRVtPR0Q1XsuUpOSTbXMIq+r1EuNYNm7NiYdCjBKLQxVGIXZJCbZOLEqqpaKR/DUAUj487RJ1FRURUgnB7eew/Do9jUETR2Qa8ih3PxNcGjQHGGLJyFm12atJXu8NUkFKeQIETkOxKXtayg9/iMkXvod90Z1hufI99QRJBEblyJy4xKjLLv8ip1wqNvUKHNxEgpQgAIUoAAFKEABClCAAhSgAAUoUBwEGKooDrvINVCAAhSgAAWKUOBBYjJG/nITW66HFWEVnNrcBVY1q4zXfEohZsgSJIdGmftyDFK/jbcHfD4bg6E77QwyftZBGaowCnORTlLFxwGfDfOG1Y0/EDy1P1Jjo4u0nqKeXHNUh1Upd4Sveg/R336ea0m+G4/Byt0Lj+5ch11gfVhY2yA5PBhRW1cgcutK9azmiJD4X/Zn61QRvWOdOhokJSwI999+DanxsUYhcH6xK0qP/kDVzosCFKAABShAAQpQgAIUoAAFKEABClAgbwGGKvI24h0UoAAFKEABCuQiEJecCufPS/Z/2cwviH4EPnqmIgZW8UTc26uQdOO+fgYtZqP4bpyAL+9OxPEbawy+MoYqDE5cpBP0ebEshrdzR/SXK/FgzbwircVUJvd6ZwFKvdwX8acO4v74nrmWZf9UY5SdtRrWpcsBFhaP/+9/V1pSIiI3LsWDtfOhCWogNVUd9yFHgdg9UR8PVs6GjX91uLTphger3kfUt2uNyuB/8DYsHZ2MOicnowAFKEABClCAAhSgAAUoQAEKUIAC5irAUIW57hzrpgAFKEABCpiAQEpaGj77OwRDj98wgWpYQnEQmFavAsY9URbx09bj4R/8XmXdU89hLyGo6SMsOtrS4NvNUIXBiYtsgo+GBOC5JxwQMnsoYg9/X2R1mNLEEn4o+94aWDq5IHThRMT++HWu5bl0fB2lx84FUlIQ9fVniP5uPWwq+MNj0BTYP9kQj+78g/sTeqnjQ+Rej0GTYe1ZFqmxUYjZ8yXiju9Dmemf4NGta4hYvwClx86DbeWaSEt+hPjThxEyc7BBO1fIfC4v9YalvYMpbQNroQAFKEABClCAAhSgAAUoQAEKUIACJinAUIVJbguLogAFKEABCpiHQFRSCtruuYRTIcZpWW4eKqyysALjapfHjLo+iJ+7BXG/XCrscMXqeYe6VeA5rRtG7nMz+LoYqjA4cZFM8P30AHg9CkHw5H5I+vdKkdRgipN6DpsO1x7DkPjXGdwd2rHAJaaHM5xdEbrgnRzDGWXfWwuHBs0RtnAiSnV6A3Y16qjOFtZe3nDt+iaid21G2MIJBa4jrwelTu9F22DpYvi/S/KqhT+nAAUoQAEKUIACFKAABShAAQpQgAKmLsBQhanvEOujAAUoQAEKmLDAjegEBHx5zoQrZGnmKjAssBw+esYPcUt2IObHM+a6DIPU7b/7fbz3U13cjbpokPE1gzJUYVBeow/+bG1XzHu9NB79dgghMwYZfX5Tn7D8sh2wf6oRIjctw4PP5haqXN/NJ2Bd1gdhC95BzL7t2cZyfqELSo+bj4dnfkbU12vUMSKpcTG483oTODR8DmWnrURKZDjuvNGsUHXk9bDftl9h4xuQ1238OQUoQAEKUIACFKAABShAAQpQgAIUKPECDFWU+K8AAShAAQpQgAIFE4h9lIr3f/8P8/+4W7AB+BQF8hDoV80Lq5pVRszq3Yj+9hd6/U+g3Pv98LvXMWw8a9gX4wxVFJ+v3NhuFdCrhTvCV85C1LZVxWdhelqJ/VONVbDBwsYWoXNHq6M58rq8Ji5CqU59EHd0F4Im90u/XdOpwsLOIcexyn24GfaB9RH60TikxkarY0DknypUUb9Zpt/nVUdhfu7WexTce4+CZSn3wgzDZylAATMQiDv6J2KPXUTi37eRHBKpKrYu4wa7mn5wblYLTi1qm8EqWCIFKEABClCAAhSgAAUoQIGiE2CooujsOTMFKEABClDArAUSUlJRc/t5/BuTaNbrYPGmLfBaZU9seb4qojccRMSmQ6ZdrJGqc2n3NGwGPI2JByoadEaGKgzKa7TBPx1XHXXKPkLw9IF4+NtRo81rThO5dHwdpcfOxaPb/+C//i11Kt21y0B4DJ8BpKUhZu82RG5cAruadeE+4B3YVamFhD9PaT1GRIIYctRI3PH9CHl/ODSBjqydKpLDgnWuRaeCtf5bP8IAACAASURBVNxk7e0Hvy0nYWFnX9Ah+BwFKGDiAolX7iB85S4kXLqVa6X2gRXhOawj7Kr7mviKWB4FKEABClCAAhSgAAUoQIGiEWCoomjcOSsFKEABClDA7AV+DYnFM99dMPt1cAGmL9DRzx3ft6mBmK9/RvjqPaZfsIErtPZyhe/68Rjyva1BZ2KowqC8Bh+8rLstNo2tAPuQawie3A8p4cEGn9NcJ/AYNAVur49A/KlDCJrYW+sytB0P4r3kazg+/RxgYZHpmZSoBwhfMRMxuzZn+tzS0Rnei7bDqnQ5dQRLwl+PjzaSse1q1MGDtfNh7eUN165vInrXZoQtnGBwUp9P98L+yYYGn4cTUIACxheIP3kJQdM35GvicrP7wLFxYL6e4c0UoAAFKEABClCAAhSgAAVKggBDFSVhl7lGClCAAhSggJ4FopJS8M7pW/jsb76k0zMth8tBoFV5V+xpVwOJ+35D2JIdJd6pwvrx+DZkNo5cX24wC4YqDEZr8IG7NPfChJfdEbt7M8KXTjH4fOY+gdekpSj1Um9E/7BJHdmh7dIWqpCQhNc7C+DYvD0sHZyQlpKMR/9eReSm5YjZvz3bMG5vjIH7G6PVPOHLp6X/3KFeU3iOmA27ak8iLSUF8acPI2TmYKTGxxqcttTLfeAxZBqsXD0MPhcnoAAFjCcgHSrujlhRoAl9Ph7OjhUFkuNDFKAABShAAQpQgAIUoEBxFmCoojjvLtdGAQpQgAIUMJBAahpQesNviEhMNtAMHJYC2QUalXXB/nY1YXn8AkLmflmiiTz6v4jwF+3w4ZFnDebAUIXBaA068OwBldC+oTtC3h+JmL0l+8+JPqGdn38FHoOnIuLzDxGzL3tgQp9zGXMsSxc3+O+9BlhaGnNazkUBChhY4N7oT/I88iOnEuQokPJLhxq4Qg5PAQpQgAIUoAAFKEABClDAvAQYqjCv/WK1FKAABShAAZMQOHIvCq12XTKJWlhEyRKo7emIg+0D4XjuGoJn5K+ldXGSsn/SH14ze2LEfleDLYuhCoPRGmzg7ZMD4GsbjeAp/ZB4+Q+DzVMSBy4z4xPYeFdEyJyReHT7n2JFoI4xadiyWK2Ji6FASRaIO/ongt/fUiiCslN7walF7VzHSEhIwPr167F69WrIr9u2bYuJEyeibNmy6c/dvXsXK1euxKFDhxAaGgovLy90794d/fv3h5ubm7rvq6++wvLly/H555+jSpUq6c9++OGHOH36NNasWQN3d3ekpKRg586dWLFiBW7evJmptk6dOmH69OmYPXu2ukfb5ePjo+Y4d+5ctvliYmLwzjvv4NKlS+l15DXfnDlz4ODgkG2qhw8fYvLkyTnWMW/ePHTr1g3Xr1/HgAED8NFHHyEsLAxz587FgwcP0KVLF4wcOTKTY1paGi5cuIBFixbh5MmTcHJyUveNGDEi3TEiIgJvvvkmnnnmGUyYMAHyzHfffYcpU6Zg1qxZqFu3rs7zydr37t2r9lfmlatBgwYYPnw4GjdujMjISDXX+fPntVrXqVMHH3/8MWQP5cpo9ddff+Gtt95SdWo+19Se03hbtmxR98v3oVevXtD8XsaWWmUcqTXj5/Kd3Lp1KzZv3qy+L/7+/qp++a5YWVlpHatQf2j4MAUoQAEKUIACFKBAsRdgqKLYbzEXSAEKUIACFNCvgBz9MeqXm9hwLVS/A3M0CugoUNXVHoc6BKL0P3dxf/xqHZ8qfrdV+mE2PjzRHDfDTxtkcQxVGITVIIM+VcUZyweWQdpfpxE8bQDSkhINMg8HLZ4CLu26w3PUe7By9SyeC+SqKFDCBCRQIcGKwlwSqJBgRU6XvMiWsMSSJUsy3dKmTRssWLAAjo6OuH37NgYNGoRr165lG6Z3796YOnUqbGxsdA5V7NmzB2PHjkVycvZOeYUNVWjGlkCIJtyR13z6ClW8+uqrKhAQFRWV7iQBArEtU6aM+uzEiRMqQJHxHvlcAg5Lly6Fp6cnsoYqxF9CGxIokCCHJlSR13wSxvj0009V2CPr5erqii+++AIVKlQoUKgiKSlJBV8k7CB7po9QhYRkBg4cqGw0oQoJtsyYMQPffPNNpiVYW1vjgw8+QNeuXfHrr79mC2gU5s8Mn6UABShAAQpQgAIUKP4CDFUU/z3mCilAAQpQgAJ6F3BZ9ytiH6XofVwOSAFdBXycbHG4YyAq3A9D0MiCnRmu61ymel/ZWW/gz/Jnsf63vgYpkaEKg7DqfdBBL5XHmy+4IXL9AkRsyPxyS++TccBiKWDp6Az/g7eK5dq4KAqURIHbr89DckhkoZZuXcYNfpvfzXGMO3fuqJfqEqIYNmwYLC0tVRhBXmprQgmbNm1SnRUWL16MZs2aqXukw4F0lJAOFpoOFLp2qpCuBz/99JMKEUhHCwsLC2i6QkihWUMOWTtdaBaTdT7poDFq1Cjcv38fqamp6fXndz7N+DnVpOlMIV0oMnaqiI2NxZgxY/Daa6+lzy+dO6ZNmwYJnwQHB2Pw4MHKTz576qmnVHeGgwcPqi4Ub7/9trovY6hCum5s3LgRu3btUl05JCyimV/X+QICAtR80lFEXI4ePYrRo0erz6T+vNarzUHCIVKvXBIIyRqq6NGjR6axs3amyPp7zRwSrJDvpCZU8fvvv6Nfv35o2bKl6hoi6xdHmU++e9JdRcI+WbteFOoPDR+mAAUoQAEKUIACFCj2AgxVFPst5gIpQAEKUIAC+hU4fC8Kz/PoD/2icrQCCbjbWeNIx0AEREYjZMjSAo1hzg85t64H+8FN8c6PFQyyDIYqDMKq10GXjayKRgFWCJkxCHHH9+l1bA5WsgR4BEjJ2m+utngL3GidcxgiPyuvfGCezrdLBwIJU2zbtk39U45akEu6HkgHAemWcPHiRRw/fhzHjh2DvLCXUIW87NY1VCGdMb799lvVwSEwMFCFDPQRqpD5d+/erV7yy1ERmlBIfufTYOU3VCEv/iVoIkdSyBUdHY1x48ZBukJIVwU5fkMCAmvXrlVHYGgusV24cKHqCCKdKBITE9OP/5CwgHS26Nu3Lzp37qwe0YQq8prPzs5O3f/o0SMVNLl8+TIkpCAhDtlHCVVIPXmtN6uD3C8BB+lyITXL/hU2VCEhjfnz56Nnz54qYKIJVWj2TvbSz89P6/dYE9DI+MMaNWqo7h4vvfQSbG1tdf7+80YKUIACFKAABShAgZIhwFBFydhnrpICFKAABSigFwE5+mPMiZtYf5VHf+gFlIMUWsDOylIFKwITExA+cGGhxzOnAazcneG3ZRKG7LA2SNkMVRiEVS+D2tta4tvJlVAq5j+ETO6LR/fYZUAvsCV4EJf2PeE5cjasXD1KsAKXToHiIWDMUIXmxfnOnTvh5OSE9957Tx3rIF0k4uPjVSjg66+/znZkh4+PT3p4QUIN776rPQhSp06d9I4W8kJ/6NChWo8TyXiUhGYXdelUITXLmNKBISwsTHV10IQq8jufZt78hio0nSsyfvuk9jNnzqiOCgcOHMjRR57RGMmvpXvI+fPn4eDggEmTJkE6P2jCGlk7ZeQ0n3SmOHXqFMaPH69CFVkv6ZoxYcKE9I9zWm/Wz2VM6TIi3UvEWa7ChCokWCMdOZo0aYLq1atn6johfv/9958Km8hRNNoubaEKzX0yrqxTvse8KEABClCAAhSgAAUooBFgqILfBQpQgAIUoAAFdBZISUuD14YziEjMfpaxzoPwRgoYQOBA+5poYJWGB33mG2B00x2ywtq38UPkAvx4Jfu514WtmqGKwgoa5vk2T3tgRjcPJPz8A0LnjjbMJBy1xAlYurjBf+9VwPLxfynNiwIUMF8BYxz/odHJGKqQz5o3b44FCxbAw8MDn376afrRHy1atEDVqlVRqVIlrF+/Hnv27Ml3qELGj4uLU+NK8EHm1lwFDVVI94UrV66ol/uaozI0oYr8zpfVRH6f8UiSnI7/0HeoomHDhujYsSNkXOmA8dxzz6nSdA1VSKeMQYMGQY4JkXHq1asHb29vNcbw4cPVZ/kNVUycOFEFQzp06KCel44VGX00R5fk5/iP8PBwyBEzEtS4ceNGgUMVmu4WUo8cETJr1iyEhISoQIt8j3lRgAIUoAAFKEABClBAI8BQBb8LFKAABShAAQroLHAqJAaNv7uo8/28kQLGFNjxYnW0cLFBRI8PjDltkc7l/sbziG3ngfd/aqD3Ohiq0DtpoQec1MsPXZt5IHThRETvWFfo8TgABTIK+KzaDfvajYhCAQqYuUDw+1sQd/TPQq3CqUVtlJ3aS+cxUlNTcfToUdXxQY5jkBf58uK8VKlSmY62kO4V0gFBjgLRhBd0Pf5DipHjHuRYi969e2PYsGHqeJGsL+g1RefVqUJe8i9btgxz585F3bp1tR5Dkp/5NPPmt1NF27ZtIaGDrMd/lClTBjNnzlRHb0hAQo5LqV27do57ogkmyBEh0mlBwidyrImEAyQUoQlVFHS+n3/+GW+99RYGDhyY71CFdNM4cuSIOrpFjhcpbKhCxtm6dav6HrRv3x6arhMFOf4jY6hCcHP6Pur8h4E3UoACFKAABShAAQoUWwGGKort1nJhFKAABShAAf0KxD5Kwbu/3saKv4L0OzBHo4AeBTa2rIIOXo6I6vshUuMT9TiyaQ5lV9MPZef0wfC9LnovkKEKvZMWasAvJlZFddeHCJ46AAl/nCrUWHyYAtoEXLsOhMegKbB0cSUQBShgxgISqJBgRWEuCVRIsCKnS16Qjxs3TnViaN26tbpt//79qhuB/Jf+8uJeXpzfvXsXCxcuhK+vLyIjI9UL/rVr16Js2bL5DlXI82PGjFFzyUt1OaYipwCD3JNbqOKjjz6Cl5cXGjVqpOqUQEPWl+n5nU9jld9QhXSE0DhK6GTFihX47LPPVAcG6eog3RPkKApbW1t1X+XKldVU0p1Bai9durTqDpKYmKiO/5BQhXSSuH37tuo40atXL7zxxhv4559/MGDAANWBIrf5NAEFOcqle/fuaq5z585h6tSp6uiV/B7/cenSJbVP8r1o2bKl1j27evWqqj1r146sYQnN7+vXr6+6SMg+uri4ZAtVSBClX79+aj4xku+b2EqXlFWrVmHDhg3KS2w0oQoJ6AQFBakjbNipojB/e/BZClCAAhSgAAUoUHwFGKoovnvLlVGAAhSgAAX0KvAwORWBX53HvzHF/0W1XuE4mNEFVjzrj56+rogZugzJwRFGn9/YE1baMQNLznbAlZAjep2aoQq9chZ4sMre9lg7vDysbl1A8JR+SI2JKvBYfJACuQlYl/OF39aTsLBzIBQFKGDmAvdGf4KES7cKtAr7wIoov3Rors/K0QvSleLkyZOZ7vP391cdEgICAtTRDDNmzNA6jnROWLdunToSRNdOFXKfvNiXl+LyslyugoYqJPzh4+OTHuyQsbLWkd/5NAvNb6hCrP744w9ERf3//3/v3LkzZs+eDUdHRzXsjh07VGAlOTnzEYyurq74+OOP0aRJE2TsVCGhCgkJZOxWIUenSKgir/k0IY4LFy5o3TvpViGdNSwsLHLdg4xHw2Q8niWjjxxPIuvcuXOnGkvCIbJ2zZVTqMLJyUl9D2TdcmW9LykpSXUgkfBE1qtnz56qe4oERSRUoe2STh8SHtGssUB/kPgQBShAAQpQgAIUoECxE2CoothtKRdEAQpQgAIUMIzA1agEVN92zjCDc1QK6FlgbkM/DKlaGnHjVyPx+l09j25aw5WZ9jr+9r+ENad66LUwhir0ylmgwXq/UBYjO7ghevuneLB6ToHG4EMUyI+A39ZTsKlYNT+P8F4KUMAEBRKv3MHdESsKVJnPx8NhV903z2elC4V0gzhw4ABSUlLQuHFjdbRHrVq11LMJCQmqM4B0p5DAgHwuHRMkKDB27FjVbaJdu3Y6hSpkLOm6UKVKFdVlwcHhcfirMKGKrC/OM4Yq5KV9fufTgOU3VCHdGcREOiTIJR0W+vTpkx6okM8kICEBFulicebMGdVZQ4Ilw4cPR2BgoHoua6hCPsvYrUICCBKq0GU+OZ5l3rx5ak4Jbsg+de3aVe2lrG/58uXqaJfc9kDjIMfCSHcSOWIl6/0ZQxWtWrXCBx98ADn2RHPlFKrQBCOke4dcWe/TfP/kiJDNmzfj5s2bkMDP66+/DnnW3t4+/ZmMX3TpXtK/f3/07dtX3cOLAhSgAAUoQAEKUIACGQUYquD3gQIUoAAFKECBPAVSk1OR+igVd6MT8UNoDBb8eQ+3YtmxIk843lCkAlPqVsA7T5ZD/Iwv8PD360VaiyEnd275FJyGtcTbB7z1Og1DFXrlzPdg8wdXRqsnnRAyexhiD+3I9/N8gAIFEfAYOBFuvUfBwo4vkwrix2coYEoC8ScvIWh69v9SP7cay83uA8fGj1/S8zKswPXr19NDDt26dTPsZACMPZ/BF8QJKEABClCAAhSgAAUoYGQBhiqMDM7pKEABClCAAuYokBSVhKP9j8KhrAMq9wiA97PlEBmRgONxCfjscjB+uFX8j1gwx31jzcDYJ70xq34FxM/fhriftbcxNncnSxcHVPp6GobusENqaua20IVZG0MVhdEr3LPfTQtAmZQwBE/ui6Sblws3GJ+mQD4E7J9oAO9F22Hp4pqPp3grBShgqgLSsSJ85a48jwKRIz88h3XUqUOFqa7V3OoydsjB2POZ236wXgpQgAIUoAAFKEABCuQlwFBFXkL8OQUoQAEKUIACkFDFerf16RKWNpbwbecL/y7+8OvgB9hY4vLDJHx5Kxzz/7hHMQqYlMDgmmWxqHFFxC37DjF7fzOp2vRVjM+qUdj/cBV2//24dbQ+LoYq9KGYvzGa1nLF/N6lkXz2CIKnv5m/h3k3BfQk4L//BkMVerLkMBQwFYG4o38i9thFJP59G8khkaos6zJusKvpB+dmteDUoraplFpi6jB2yMHY85WYjeRCKUABClCAAhSgAAVKjABDFSVmq7lQClCAAhSgQMEFbn5zEwdePZDjAF4NvODb1heVewbANaAUgqISsedBDJZcCMKliPiCT8wnKaAngT5VvfBZ88qIWbMXUV8f09OopjOMW4/n8PBlb8w+UkdvRTFUoTdKnQYa3bUCerd0x4NPZiPyy090eoY3UcAQAmVnr4HzC50NMTTHpAAFKECB/wkYO+Rg7Pm40RSgAAUoQAEKUIACFChuAgxVFLcd5XooQAEKUIACehaQLhXHhx3H9S3XdRrZ0dtRdbGo3D0A5Z8rj7iYJJx6mIDPr4Ri2z9hOo3BmyhgCIFX/T2x7YVqiNp8CBFf5BwSMsTchh7TrqoPyi0YiGG7nfQ2FUMVeqPMc6BVb1dDXe8UhEx/E/G/Hsnzft5AAUMKOLfuCq/xH8LSxc2Q03BsClCAAhSgAAUoQAEKUIACFKAABShgNgIMVZjNVrFQClCAAhSgQNEIpCalYnOFzXgY+rBABUgHi4qvVEKlThVh5WyNf+KS8NXdSLx/7g6SUws0JB+iQIEF2vu5Y2eb6ojd8QvCP9lV4HFM8cGK30zDyj9ew8WgPXopj6EKvTDmOkhpVxtsGecLx9B/EDy5L5LDggw/KWegQB4CVm6eqLjzL1hY29CKAhSgAAUoQAEKUIACFKAABShAAQpQAABDFfwaUIACFKAABSiQq0DklUhsr7FdL0oetT3UMSEBPQPgUcsDoQ8S8GNUHJZfDMJvobF6mYODUCAvgefKl8KetjWRfOAsQhd9k9ftZvPzMpN74Hq1m/jkRBe91MxQhV4YcxzklWdL491X3BG370uELZ5k2Mk4OgXyKeC75SRsK1XL51O8nQIUoAAFKEABClCAAhSgAAUoQAEKFE8BhiqK575yVRSgAAUoQAG9CKSlpuGPj/7Ar+/+qpfxMg5i72n/+JiQ1yrD53kfPExIxtmERGy8FobPr4TofT4OSIGMAg3LOOPH9jVh9ctfCJmztVjgOD1bCy5j2mDsj2X0sh6GKvTCqHWQWf0qoUMjD4TMGYmY3cXj+2c4LY5cFAIeg6fCvfdIwMq6KKbnnBSgAAUoQAEKUIACFKAABShAAQpQwKQEGKowqe1gMRSgAAUoQAHTEkiMTMTBbgdx9+BdgxdWvlV5VOxUEZU6+8POww634pLw7f1IzDt/D5FJyQafnxOUPIFaHo442D4QLn9eR9C0L8wewNLBFpW+n40x37vh4aOoQq+HoYpCE2odYNvkKvCzi0bwlP5I/PucYSbhqBQopIBDgxYo98HnsHRxK+RIfJwCFKAABShAAQpQgAIUoAAFKEABCpi/AEMV5r+HXAEFKEABClDAYAJpKWlYY7cG8k9jXm7V3R53segRgDINvRAeloDDMfH45FIwfrpX+JfFxlwL5zJtgcql7HG4QyDK3ryHe+M+Ne1idaiu/LKhOILN+O7iFB3uzv0WhioKTZhpgCcrO+HjN8sCl39D8NT+SEtM0O8EHI0C+hSwtETAz0GApZU+R+VYFKAABShAAQpQgAIUoAAFKEABClDALAUYqjDLbWPRFKAABShAAeMIhP4Wih0NdxhnshxmsXGxeRyweLUyKrSpgEcpafgzIRGbb4RjxV9BRVobJy8eAt6ONjjc8Qn4BYUjaOTHZr0o11eb4VE3f8w49ESh18FQRaEJ0wd4q4M33nrRHZFfLELEF4v0NzBHooABBSqsOQC7wHoGnIFDU4ACFKAABShAAQpQgAIUoAAFKEAB8xBgqMI89olVUoACFKAABYwukJKUgnPvncPv7/9u9Llzm7Dcs+Xg18EP/t0qw8nbEf/FJOL70Ggs+OMe/otLMqlaWYz5CLjaWuFIxydQJToGoYOXmE/hWSq1rVQO3ksHY9hux0KvgaGKQhOqAZaMqIImVWwQMnMQ4o7t1c+gHIUCRhBw7zcO7v3Hw8LG1gizcQoKUIACFKAABShAAQpQgAIUoAAFKGC6AgxVmO7esDIKUIACFKBAkQokRSZh/8v7cf/n+0VaR26Tu/i7qC4WAT2qoFzTsoh8kICfYx/is8sh2H07wmTrZmGmKWBjaYHDHQPx5KMkhA9YYJpF6lBVxe1TsPbyAJz972sd7s75FoYqCsUHW2tL7JjqD7fYuwie3BeP7t4s3IB8mgJGFrCv0xje8zfD0sXVyDNzOgpQgAIUoAAFKEABClCAAhSgAAUoYFoCDFWY1n6wGgpQgAIUoIDJCKSlpOEzm8+ANJMpKddCrOysVMDCv6s/fNv5Ic3aAn8/TMTWWw9UFwteFNBVYF+7mnjGFnjQe56uj5jUfV5ju+DfuqH4+HjHQtXFUEXB+VrXd8es7p5IOLYboXNGFnwgPkmBIhYIOBYCWFkVcRWcngIUoAAFKEABClCAAhSgAAUoQAEKFK0AQxVF68/ZKUABClCAAiYrEHY2DN82+NZk68urMK+GXvBt+7iLRanKLrgflYDd4bFYfOE+rkQ+zOtx/ryEC3zTuhpautohovv7Zifh2KgmXCe8hDH7PAtVO0MVBeOb2NMPrzbzQNjidxH97ecFG4RPUcBEBCqsOwy76k+ZSDUsgwIUKKjA2TvbcfbuN7gZfgoP4m+rYTwc/eDv2Qj1fbqivu9rBR2az1GAAhSgAAUoQAEKUIACFCgRAgxVlIht5iIpQAEKUIAC+RNIS07DuXnncGbamfw9aKJ3O/k4qS4WlbsHoHwLb8REJeHkwwR8fiUEX90IN9GqWVZRC6x/rgo6lXVCVP8FSI2JL+pydJ7fwtoK/nvex8RdFRCZUPAuLQxV6EyefuP6CVVRwz0BwVMHIOH8yfwPwCcoYGICHoMmwb3P24ClpYlVxnIoQAFdBP598Bu2nx+Df8JP5Hp7gGcTvFZnCSp5PK3LsLyHAhSgAAUoQAEKUIACFKBAiRNgqKLEbTkXTAEKUIACFMhbIDEiEYdfP4w7e+/kfbO53WGBx8eEvOIPv04VYelghevxSdj+XwTe+/0/c1sN6zWwwLIm/uhd0Q2xI5fj0V3zCeCUXzQYx+124Ks/xhVYiKEK3ekqlbXH5yPLw/r2Xwie0g+p0RG6P8w7KWDCAo6NnkfZWZ/B0sXVhKtkaRSggDaBP+7txMpfXs4XzrCm3+Op8p3y9QxvpgAFKEABClCAAhSgAAUoUBIEGKooCbvMNVKAAhSgAAXyKZD6KBUbvDYgKSopn0+a3+2eT3k+7mLRIwAege4IiUjA/sg4LL94H2fD4sxvQaxY7wLvP+2H4dW9EDfxMyReNo+gkesrTZDyeg1MO1C9wB4MVehG1/OFshjT3g0x36xB+Kr3dHuId1HATAQsnUuh0t5rsLCyNpOKWSYFKCAC0qFi7qGGBcKY9Pyv7FhRIDk+RAEKUIACFKAABShAAQoUZwGGKorz7nJtFKAABShAgQIKxNyMwdbKWwv4tPk+Zu9lD792fvB/rTJ8WpXHw/hk/JaYiA1XQ/HF1VDzXRgrL7TApDo+eLe2N+JmbcTDM1cLPZ6hB7Cp4AWfT0Zg6A/2BZ6KoYq86eYNqoznn3JGyHvDEHvg27wf4B0UMEOBit+cg7W3nxlWzpIpUHIFPjzcNM8jP3LSkaNAJrT6peTiceUUoAAFKEABClCAAhSgAAW0CDBUwa8FBShAAQpQgALZBK5tvIYjfY6UeBmfF3xQsVNFVOrsD1s3W/wbl4hv7kdhzvn/EJuUWuJ9ShrA6FreeL+BL+IWbEfckT9Mfvl+W97FxpujcOrWxgLVylBF7mw7pgagbFo4gqf0RdI/fxfImA9RwBwEys5YBec23cyhVNZIAQoAOHtnO1af6l4oi0GNtqG+72u5jpGQkID169dj9erVkF+3bdsWEydORNmyZdVzX331FZYvX47PP/8cVapUSR/rww8/xOnTp7FmzRq4u7urz+/evYuVK1fi0KFDCA0NhZeXF7p3747+/fvDzc0NERERePPNN/HMM89gwoQJbfs7hAAAIABJREFU6WNdv34dAwYMwMiRI9GtWzc1bq9evbBlyxZ1r1wpKSmYM2eOqlU+r1atmhrr/PnzWtdXp06d9Nru3LmDBQsW4MCBA+re1q1bq/l9fHzSn9XUltN4mlq01Za1AF3XKc+lpaXhwoULWLRoEU6ePAknJyd06dIFQ4YMQenSpXPcu02bNikL2Rc/v/8PzF2+fFm5iNWTTz6Zzcja2hqNGzfG+PHjUatWrfTx4+PjsWHDBjWm7J38bNy4cWjWrBksLCwy7funn36qta7Bgwcr15zWf+TIEbWugQMHqvt0/W5puy8mJgbvvPMOLl26lOm7Kd/LvOrLj7vsj+zLihUrcObMmfT9GTFiRK7f6UL9weXDFKAABShAAQpQgAIGFWCowqC8HJwCFKAABShgfgJy5Mep8adwec1l8yvegBW71XRTXSzkmBCv+qURFp6AQ9HxWPnXfRwLijHgzBzalATeqlEWS5tUQtyK7xG967QplZatltIjX8bdZ2Kx5OcXC1QnQxXa2RoFlsKCPl5IPncUwdMGyluNAvnyIQqYi0Cpl3rDc/QcWDo6mUvJrJMCJVpAAhUSrCjMJYEKCVbkdElQQUIQS5YsyXRLmzZtVAjB0dFR5xfft2/fxqBBg3Dt2rVs0/Xu3RtTp05FbGxsgUMV586dUy/jo6Ki8hWqCAsLw9ChQ3Hz5s1Mdfn7+6uX7wEBAerzogpVSABFwgGyroyXhElkX8qUKaN1+yQ8IUGUyZMno2PHjun3SNji66+/VmuztbXNMXjSsGFDLFu2TAVfJFAxffp07NixI9NcEsCYN28eOnfunP65LqEFbaGKyMhIjBkzBseOHYMmfFGYUMWePXswduxYFf7JGPjRpT5ZjK7uYvLuu+8iOTk5k42YzJ49G4mJiVq/04X5c8tnKUABClCAAhSgAAUMK8BQhWF9OToFKEABClDA7AQkVPFD8x8Q/me42dVurIJtXW3h284XlV+tjAovVkBScirOJyRi0z9hWHUp2FhlcJ4iEni9ammsa1EFMZ/vQ+S2o0VURd7TOjSoBo9JnTFqv0feN2u5g6GK7Cgju/igT0t3PPj0A0RuXVEgVz5EAXMTsK3yBHw+2Q1LJxdzK531UqBECkzaXREP4m8Xau0ejn6Y2+FWjmNIBwfpaiAhimHDhsHS0lK9oJauDJoX1bq++JaX+dJtYfHixaq7gYwlL9LlZb10sJCOFnIVpFPFw4cPVXhAghVSc8YOFjKm5ufya+nQ4ODgoOaSsIB0ZLh48SJmzZqF5s2bq89///13TJo0Ca1atVJdOaysrNJDFT169FDdMjRX1s4U+uxUIT7S8SAoKEiFF+rVq4ekpCRs374dH3zwAUaNGqX2JWOnCE1dmjVL8GXmzJmwsbFJX2+FChXUuqKjo7N5P3r0SI0/f/581ZlCOnrI3r333nuqU0jfvn3h7OycXtOtW7dUQEPTuURCC/fv38/knDVEoS1UId+jhQsXqholZFOYThXSSUNspI7U1NRsoYq86tPVXYIuOe2POKxduza9Y0rW7iuF+oPLhylAAQpQgAIUoAAFDCrAUIVBeTk4BShAAQpQwPwEUpNSscbu8b+85KWbgHczb/h19IP/q5XhUM4Bd2IS8X1IND764x7uxyfpNgjvMiuBzv4e+KZ1dURuOYKIdftNtnb/vR9g+oGaCInN/l9/5lU0QxWZhT4ZWw31fFIRMv1NxJ8+nBcff06BYiVQ+WgQLGxsitWauBgKFFeBwV/9/5ELhVnjp91078QkL/QlTLFt2zb1T+nmoGuoQmqUoxLkRbR0hZAgw/Hjx1VnAukGIaEKTeeEp59+Wr3014QF8jr+48SJEyoE0LNnT0yZMkXnUIXUId0cJJiQMSghtcq6Nm/erF6Me3p65jtUkXFPatSooeZ56aWX1Bp1Pf5Djhrp06ePCihk7DYh+yBhlBs3bqhjWeToFG3Xrl271NEsYuvr6wuNowRIWrZsqbWOrHtcvnx5Zao5XkUTSJH5NONJ4KNJkyaqhIKEKiQEMXr0aBXe2blzZ/rxL7IHS5cuxbp161C1atX0JWY9Wibrd1B+v3v3bnWMiexh1k4VeYUqdHX/999/te5Pxr3Q1uFEun906tRJdW7J7QiXwvy55rMUoAAFKEABClCAAgUXYKii4HZ8kgIUoAAFKFAsBcLPh+Obut8Uy7UZY1GlAko97mLRIwDeTcrhQdhDHI17iNV/B2PfnUhjlMA5jCTQ1tcNP7SpgfjvTyJs5U4jzZq/abw/ehOnnfdj67kR+XsQAEMVj8k8XKyx9R0/OIXdQPDkfkgOvZdvSz5AAXMX8N3wM6RjBS8KUMD0BYwZqtB0PZAX3k5OTqprgbwUltCDvMCW4w+0XdLlQF7ou7u7qw4E0l1Bjp7IelSCj4+PevEt/5SOExcuXMBHH32kuiTI3EeOHFGdJOQYDAk/ZOwGERgYqD6Xl/rVq1dHr169dA5VaMbJabc1dVWpUqVQoQrN+FKnHG0hnRCkI4e8vNd2SUhBs07pDrF+/XrIOjNe8tkPP/yQ7qttHDlyRcIc48aNQ7t27dReSfcJ2RPpLJHbkSZz585VNeRVq8yrqVd+nd9QhZhs3LgREoyRvZcjOzRdHWR/JFTSv39/1XnC3t5edTWRo2f++++/9LVnDFXI91OOc5GQhhztIqGS/IYqZF5d3K9evapss4Y+Mu5FbsbSsUWOcMkpFGP6fwuxQgpQgAIUoAAFKFA8BRiqKJ77ylVRgAIUoAAFCizw1/K/8MuoXwr8PB/8fwFrB2sVsPDv6q/+mWoB/JWQhC03H2DxBb6YLQ7flebepbC3XU2kHPodoQu+Nrkller4DKzeqIN3D1XOd20MVQCdmpbGpM7uiN+/HWGLJubbkA9QwFwFbCtWhVOLDrCv0wR2lf1h5VYasC1lrsth3RQoUQLGOP5DA5oxVCGfyTEZ8mJbOjjoEqqQl8ZyRITm6I8WLVqozgOVKlVSgYE9e/akv/iWX8uL9azBC5k3Y9hAE54IDw9Xx1NIRwPp3GAqoYqMR5AEBwerUEhISIjqLCFhFGOEKjQdLeT4Eun8MWPGDPUCf+rUqZmONNEW7pBgg7zwl2NDcqs1477Ir/MbqpDjVCTAIPXVrFkz03EkEugYM2aM6maS9coY2MkYqjh48CCuXLmiuntoOnWYQqgi4/EfCQkJ2Lp1q/o+S8hFfsaLAhSgAAUoQAEKUMB0BBiqMJ29YCUUoAAFKECBIhdIjEjEiTEncG1D/o8KKPLizaCAMs+UgW97XwR0D4BzRRfcj07ErrBoLPrzPq5HJ5jBCliiNoEGXs74sX1N2Jy+hJD3tpgUknU5D1RYMwZDd9rlu66SHqqY0bcSXmriiZA5oxCza3O+/fgABcxFwLZyIJxatIfDU41h518Rlq6egKUNEPk3cO8IEHYOcPYF6k4FbJzMZVmskwIlVmD1qe44e2d7odZf3/c1DGq0TecxUlNTcfToUdUFQI7b0HQ/yNoNQAbMeESDdBiQLgSlSpVSx1bIS365pHvF+PHj1VEgmhffcsyEdMRYuHAh5FiIBg0aoGnTpip8kbVThbz0l5fTvXv3Rvv27TN1sMj4oloTCpE55WW75ggLzfEVUtMLL7yQq4Om44CEADIeFZKxa4bMmfX3mkEzvviXMIoEFTK+aJf7sh5zousxFLl1Oti7d68KR0yYMEEFOzRHf8h82o4hkSNaLl26pLo9SJeL7t27a927nLDyE6qoX7++6j7x4MED9b2Ii4vL5iKdKWTPJCwhHU9effVVdXxMUFBQtk4V0jFl2bJlkC4bdevW1Xo0jS716eqen+M/8tprnf8Q8kYKUIACFKAABShAAYMLMFRhcGJOQAEKUIACFDAfgaTIJOxsvhMPLjwwn6LNtFJnX+fHx4R0rwzv5t6IjkzCifiHWHslBN/epL+5bWuguwMOdgiE68WbCJqyzqTK993wDrbdm4RjNz7LV10lOVSxdVIVVHKIRfCUfki89Hu+3HgzBUxZwK5abTg2bweH2o0eByhcPABLSyBCAhSHHwcown4Hoq5mXoZHbeCVk4C1oykvj7VRgAKAClRIsKIwlwQqJFiR0yXHbsjxBvJSu3Xr1uq2/fv3q+M+5OV8586dtb64lvu0hSrkBbmEJXx9fdWxEtK1Ye3ateooiozdBLLWkzVsoAkuyEt5Dw8PdVSIi4tLvkMVmlCHHOMgL+Lr1asHS0tL9cJeugjcunVLddiQ+uQeCUJIV4X8hCokpCDjyZEpWTtV5PWiXYxGjBiRXo/UJ90ntm/fro5S6du3r+rwoAmpaNtH6ZIhdZcuXVodh6E5+kPuzStU8corr+Dtt99WnUCk/ilTpqhQg6OjowrEyFEuss8rV65U3Uvks0mTJinDjOGVrPNofi9hF7lk/5544gmt9WhbU8bvlgQtJLAiY3h5eaFRo0YqBCImGYMscoSLrvXp6h4TE5Ntf2S/T506pQJAEvbp2bNntqCI1LFt2zZ2qijMX158lgIUoAAFKEABChhQgKEKA+JyaApQgAIUoIC5CaSlpOEz6/y9eDW3NZpivRZWFvBt6wv/Lv7w6+gHC3srXItPwpd3HmDOubumWDJr0iJQycUOhzsEwvt2EO6NXWUyRp7DOiL42RQs/Om5fNVUEkMVT1RywspBZYGrZxE8pT/SEuLzZcabKWBKAnaB9eHUrC0caj8D24p+sHRxf1xexKX/BSh+fxyiiL6uW9lvJQMWj/8rcl4UoIBpC3x4uCn+CT9RoCIDPJtgQqvcjwKUozWkK8XJkyczzeHv76/CBgEBATqFKuTFt7yYl+MntF3e3t5Yt26dOhJE25VTqMLJyQmrVq1CkyZN1GM5dYnIqVOF5hnpyhAVFZVpamtraxVckA4YEiaQ7hlyybEnEibRXDl1qtC2DnnRPnjwYBUo0aVThYyxb98+FWxITEzMNGRgYKAKM0hAJbdLOn9IVxEJr0iXjZkzZ6ojPdT/m4iIyPFoj4y2OX0PZAyxmD17Nnbv3q3CNprPxM7O7nEHtZxCFdIRYvjw4eo7JiEIbSEPbWvTFqqQuX18fDKFczKGKs6dO6dzfflxz2l/5LssoSEJ++R0fEqzZs1UF5HcOo0U6A83H6IABShAAQpQgAIUKJQAQxWF4uPDFKAABShAgeIlEHklEttrFK5dcPESKZrVlK5b+nEXix4BcK/uhuDIBOyNiMWyi0H4IzyuaIrirDoJlHGwwZGOgagYGoHg4ct1esbQNznUCYDn1Ncw8ke3fE1V0kIVA9uXw+AX3RG5cQki1i/MlxVvpkBRC9g/2VAFKOyffAa2fr6wdHYD0lL+F6A49P8dKGJuFrzUnjcAF/+CP88nKUABown8++A3zD3UsEDzTXr+V1TyeDrPZ6W7hLzEPnDgAOQFfePGjdWRHbVq1VLPZu0GoBkw64vvhIQEdYSHvGiWAIM8/8Ybb6iuB2PHjlUvl+U4EW1XTqEK6QIgx0bY2tqqxwoSqpDn5LiLFStWQDpzyBrlyBF52S9rlbql84GEKlq1aqWCFmXKlEkvU5dQhXRQ6N+/v+osIcdd5BQeyLpOmUQ6H5w9exaLFy/GmTNnIGGHLl26YMiQIar7hC6XrEte7H/88ceZjHMKVcjeSNDkxRdfVF0n5JIgiARfpMOCHMsiwZrXX39ddWKQNcn3QIINEpCR4Il0jNBcOYUq5LgP+T74+fmpWwsbqtCEViwsLLJ9NzWhCl3qy4+77I+EjuT7o9kf+R4PGzZMhTy0GUvYRDq/yJEscg8vClCAAhSgAAUoQAHTEmCowrT2g9VQgAIUoAAFilTg+pbrOPz64SKtgZNnFnAo6/A4YPFaAHxalkdc3CP8lpCI9VdCsOl6GLlMUMDZxgo/dQxE1dg4hA1abBIV+u9+D+//9DT+i/pD53pKUqhi8fAqeLaaLYJnDkbcz7t1NuKNFCgKAYe6TeDYtM3jAEWFcrB09gBSk4AHF4D7Rx8f3yEdKGJv6be8dnsAX+0vNvU7EUejAAX0IfDHvZ1Y+cvL+RpqWNPv8VT5Tvl6hjebr4CEWbZu3aqO/sirs4X5rpKVU4ACFKAABShAAQpQQD8CDFXox5GjUIACFKAABcxe4FHMI5yZcQYXFl8w+7UU5wVUaF0BFV+uiEqvVIJNKVvciE/E1/ci8X/s3Wd4VVXaxvE7hXQgIRBKQiqEJr33Kh3Fjo4jWGbGMiogxQGxO446OnbHAoIKShMVFUF6R3rv0gPpvZzU98qBsbwQSTknOWfv//mCmLWe9dy/dS6+8LD3izvPKSu/0MjRnSqbm4uLVg5vrtYFeUq8+5Uq773e82O0I2iDPt12X6l7McNQhbur9NW0SAVknVfs1NHKO/NzqX1YiEBlCHh36C3f7gPl2bKjPBvUlYtfoJSfJSXt+f0AReZZ+7fTcpzU9TX7n8MJCCBgM4HiJ1bM2zX2qq8CKX7lx61tXi/VEyps1hyFqkSgsLBQxU9s+Pnnn/Xwww+rR48emjx5svU1G3wQQAABBBBAAAEEEECgZAGGKvh2IIAAAggggIBVICcxRyvvWKmzyyrhL2Ywt4lAQIsA61MsokZFqXab2opPzNbytCy9s/+CNsam2+QMilRM4PvBTdXFy1XJf3qxYoUquLv64A7yuLezJv148THKpfkYfaiiX1t/PX97bVk2LFHc8w+VhoQ1CNhVwKdLf/l0u1Ze13SUR/0guRQ/gSIvQ0rcLZ1f/esrPLLO27WPEouHDJSuXShV86ua8zkVAQTKLbD97DxtP7tQJxI3KynrtLVOLZ9QRQR2Ufvgm9S+4a3lrs1G5xL436tEil/fUrNmTU2fPl1t27Z1rhB0iwACCCCAAAIIIIBAFQgwVFEF6ByJAAIIIICAIwrkZ+ZrbpO5yjyX6Yjt0dNVBDwDPNVwcENF3BqpkAHBsuQWameORZ8eT9CHB2Pxq0KBeQOiNcDfU8m3/1MqrJqnibjXrqmGsybq/q+rlVrCyEMVE0eF6tZeAUp8fYpSF04vtQkLEbCVgG/3QfLpOkCexQMU9WrLxbeWlJv6mwGKS6/wyHagP799g6VRxyQ3L1sxUAcBBBBAoJIFUlJSNHbsWB06dEjTpk3T0KFDrU+u4IMAAggggAACCCCAAAJ/LMBQBd8QBBBAAAEEELAKFA9VzPCbgYZBBOr3rq+wEWGKuClCXnW8dTrDokWxqXp51znF5+QbJKXzxJjeO0o31PNT6n2vqTAlo0oaD5n5mBbFP6+VR98s1flGHaqYMTFazQMtinviHmXv3FAqCxYhUBEB317D5NO1v7xatFG1uvXk4hMgWZIuDVCs+vUJFDkJFTmmcvbemyW5eVfOWZyCAAIIIIAAAggggAACCCCAAAIIOIgAQxUOchG0gQACCCCAQFULJO1N0oJWC6q6Dc63g0DNxjWtrwmJHBWlel3rKjE+W6szsvX+wQv68WyqHU6k5JUE/tM1XKMjApT5yDvKPRNf6UgBYwYqabC3Xl7ZrVRnG22oomGQl2Y+0kAeZw8odsoYFaQmlcqBRQiURcC330j5dOknr+atVS0o6OIARfHTJhK2SxfW/zpAYUkuS1nHWXvrQcm/qeP0QycIIIAAAggggAACCCCAAAIIIIBAJQgwVFEJyByBAAIIIICAMwgcnX1Uq+5c5Qyt0mMFBNx93S++JuTmSOuvBSrSvuxczTmRqDf2na9AZbaWRuCZ9g31SLMgZU2Zrpz9p0qzxWZrvK4JV51n/6S//1CjVDWNNFQxql+Qxg0PUPqi6Up899lS5WcRAlcT8Lv2Jvl07iuvZq3lHlRHLt4BUlbMbwYoLr3Co/i1Hkb5DPxKCr/eKGnIgQACCCCAAAIIIIAAAggggAACCJRKgKGKUjGxCAEEEEAAAWML5GXkaefzO7XrpV3GDkq6ywTqdq2rhkMbKvK2KPmF+ComzaLFCel6dc95nUjPQcwOApNbB2tKmwbKeu4zZW05ZIcTSi4Z/s0zemVTX/2cuOmq5xplqOKff4nQtW1rKO65B5WxbOFVc7MAgcsE3N1VfcBN8u7UR17NWsm9zqUBiowzUsI26fw6KXGnlLBDyqua1/tU2q21mSx1+lelHcdBCCCAAAIIIIAAAggggAACCCCAgCMIMFThCLdADwgggAACCFSxQE5Cjtb+da1OLjpZxZ1wfFUK+IX5WZ9eETUqSvV71ldqco7WZ+boo0Nx+voUr0qw5d08fE09vdgxVJmvLlDGip22LP2Hteo+/WftC9mhGT/dddUzjTBU8eUTUaqnJMVOHaPcY/uvmpkFCLh6+chvwA3y7thbXk1byq127YtPoEg7+ZsBiktPoMjPMh9YxA1Szw8kr9rmy05iBBBAAAEEEEAAAQQQQAABBBAwrQBDFaa9eoIjgAACCCDwq4Al2aLFvRYraR9/cc734qKAq7urGg5pqPAbIxQ6LFQuHq46nJ2rL04n6V+7zsFkA4F7mwbp7W4RynhvsdK+ufqTI2xwpPwGtJXXAz01cWnwVcs581BFp2bV9epdQSrYvU6x0+6RCguvmpcF5hNw9ashv/4j5d2ht7yaNJVbrTpy8QmUUo9ICTul82ulxEsDFAUW8wFdKXGtltLITZK7Lx4IIIAAAggggAACCCCAAAIIIICAaQQYqjDNVRMUAQQQQACBkgWKCoo0w2+GCnIKYELgigK129e2DllEjWqkmo1r6EKKRT8kZej1vee1L9mE/1rbRt+T2xvV1id9Gilt5jKlfL7KRlVLLuPm76fQz/+h+xe5X/UsZx2q+PsNwRrdL0BJH/xTKXPevmpOFphDwNU/0DpA4dO+pzyjm8gtoLZcvPwvDlDEbZZiN//6Co/CfHOglCelm7d0T7rk4lae3exBAAEEEEAAAQQQQAABBBBAAAEEnFKAoQqnvDaaRgABBBBAwLYCOYk5+qT2J7YtSjXDCvjU97G+JiTytig16FNfmRl52pKdo4+PxOvzYwmGzW2vYNeH19JXA5so5YvVSpr+g72O+aVuyAeP6tuMN7T00Et/eJYzDlW8MzZaHRsWKfbJvyhr83K7W3KAYwq4164n337XybtdT3k2jpZbQKBcPGtIKYeluE1S7BYpYcfFIYoinmJS5lsckyp51CjzNjYggAACCCCAAAIIIIAAAggggAACzirAUIWz3hx9I4AAAgggYEOBhB0J+rL9lzasSCkzCYQMClH4yHCFXR8ud79q+jnLovlnU/TCznPK5bULpfoqXBvir28HN1XOt5uV8NbXpdpT3kUBd/ZXxrBAPb+q/R+WcKahipp+7po3MVS+yScVO2W08mN5RU15vx/Ots+9bkP59Rsh77Y95NG4sdz9A6VqvlLKoUsDFJsvvsqjeICCj20EbtotBbayTS2qIIAAAggggAACCCCAAAIIIIAAAk4gwFCFE1wSLSKAAAIIIGBvgWOfH9PKO1ba+xjqm0CgVsta1teERI6KUmDLQMUnZ+vHlCy9vf+CtsSlm0Cg/BF71KuuJUOaqWj1bsW/PK/8ha6y07NpQ9V9cYweWuL3hyudZahiRNdATbmplrJ+XKCEf0+0mxuFq16gWnCEfPsOl3eb7vJs1FhuNWtJ1byk5P8NUGy6OECRtKfqmzVyB0N+kBoOMnJCsiGAAAIIIIAAAggggAACCCCAAAK/E2Cogi8EAggggAACJhcoyC7Qrpd3afvT200uQXxbC3jW8rw4YHFrlEL6ByvHkq/tllx9ciReMw7H2fo4Q9RrV9tXy4Y2l9e2Q4p95jO7ZQpf9JTe2D5Ch+JWlHiGMwxVTLsrTNd3C1T8v8YqbbH9vOx2ERQuUcAjrLF8+wyXV+tu8owKl1uNQMnd8+IAxflVF4cnil/hkbwfxcoW6PSS1GZSZZ/KeQgggAACCCCAAAIIIIAAAggggECVCTBUUWX0HIwAAggggIBjCOQk5WjLhC06/PFhx2iILgwr0KBvA4WNCFP4TRHyCvTUqYxcfXkhVS/tOqckS75hc5c1WFN/b60Y1lz+B07qwpQZZd1eqvVBT9yhQ1GH9OGm20pc7+hDFXP+0UiRPpmKnXq3cvZvK1VuFjmmgEdUc/n2GirvNl3lGREu1xq1JNdqUspBKaZ4gGLHxSGK4t/zqXqBJvdIvadXfR90gAACCCCAAAIIIIAAAggggAACCFSSAEMVlQTNMQgggAACCDiqQE58jlbcvkLnVpxz1Bbpy4ACNZvUVOjgUOtrQup2DlJCQrZWpWfpvQOxWhWTasDEZYsU6ueplcObq8GZWJ0f+17ZNpditV+fVvJ9qL/G/1ivxNWOOlTRNNRH/72/nlyP7rAOVBRmZ5YiMUscRcAzupV8igcoWneWZ3iYXKsXD1C4SsnFAxQrf30CReoRR2mZPv6/QPAAaeAiqdofv0IIOAQQQAABBBBAAAEEEEAAAQQQQMAoAgxVGOUmyYEAAggggEA5BXJTcrWo8yKlHuEvsstJyLYKClTzq2Z9TUjEzZFqOChE+YVF2ptj0ewTiXpr34UKVnfe7bW93LVqeAuFJ6Yo7sE3bRrE1c9b4Qun6aFF3sovzL1ibUccqrh7SD09MChAKbPfVPKMV2xqQjHbC3g1by+fnoPl3aqzPMJC5Vo94OIhyQekmBW/DlCkHbf94VS0n0DNJtJNOyV3b/udQWUEEEAAAQQQQAABBBBAAAEEEEDAgQQYqnCgy6AVBBBAAAEEqkKgMK9QM/1nKj+L1y9UhT9nXi5Qr3s9hQ4NVcStkfIN9tHZNIu+iU/Xv/ec05mMKw8AGNXRx91Vq4Y3V9PsbCXc95pNYwa/97CWWT7UtweeuWJdRxuqePXBKPVq6qXYZ/6mzNXf2tSCYhUX8GrZWb49B6n4V4+G9eVavY5UlP+bAYpLr/BIP1Hxw6hQtQLuvtKYFMnVvWr74HQEEEAAAQQQQAABBBBAAAHz0x40AAAgAElEQVQEEECgkgQYqqgkaI5BAAEEEEDAUQXyMvP0sd/HjtoefZlcoHpEdTUc3ND6mpD6PeopJSlH6zJz9OGhWH17Ktk0OsWDFW1UoKTRL9sss/+oPsoZGaxnVra6Yk1HGqpY/FSUauVcUOyU0co7fcxmBhQqn4B32+7y6VE8QNFJHiH15OpXSyrIlZL2SOfX/PoEiozT5TuAXY4vcG+W5MaTKhz/ougQAQQQQAABBBBAAAEEEEAAAQRsIcBQhS0UqYEAAggggIATC6SfSNfnkZ87cQJaN4uAq4erQoeEKvzGcIUOC1WRu6sOZVn0xekkvbw7xvAMiwc1VXdfdyXf/oJNsno0aqD6r/5FD37nc8V6jjBU0aeNv164PVC5m5cp7tkHbJKbImUT8O7QW77dB14coGgQJBe/QCk/6zcDFJeeQJF5tmyFWe3cAneckvxCnTsD3SOAAAIIIIAAAggggAACCCCAAAKlFGCoopRQLEMAAQQQQMCoArEbY/V196+NGo9cBhao07GO9SkWUaOiVCOqhi6kWvRdUrpe33teB5OzDZn88/6NNaiWt5LvfFHKrfgre8IWTNN/992uPTGLL/Oq6qGKCbc11G29ApT45jSlLvjQkPfpaKF8ug6QT9dr5dWygzzqB8nFt5aUlyEl7pbOr5YSLg1QZJ13tNbpp7IFbtgq1elQ2adyHgIIIIAAAggggAACCCCAAAIIIFAlAgxVVAk7hyKAAAIIIOA4Ase/OK4Vt69wnIboBIFyCPg28FXDIQ0VeVukGvRuoPT0XG3OytHHh+M19+eEclR03C0f9IzUzcE1lP7X/yg/Ma1CjdaZcLN+bnlO724YeVmdqhyqmD4hWtfUyVXsE/coe8f6CmVk85UFfHsMVvEQhWeLDvKoV0cuvgFSbuqlAYpVv77CIzsOQgQuFxi6VAoZiAwCCCCAAAIIIIAAAggggAACCCBgCgGGKkxxzYREAAEEEEDgygKFeYXa98Y+bZ64GSIEDCVQPGARPjJcYdeFyc3HXceycjXvXIqe335GhQZI+u8uYbonspYyx7+n3BOx5U7k26OFqo8bonFL61xWoyqGKoJre2jWoyHyjDmk2CljVJBirIGYcl9UBTf69hkmn8795dWijarVrScXnwDJknRxgCJmlZR46QkUOXhXkNo827u8IrWaYJ68JEUAAQQQQAABBBBAAAEEEEAAAVMLMFRh6usnPAIIIICA2QXy0vK04/kd2v3KbrNTkN/AAoGtA62vCYm8PUq1mgcoLjlHy1Iy9db+89oWn+m0yZ9sH6Lxzesqc+rHytl7olw5XLyqKWLxcxr3daCycpN+V6Oyhypu7VtH44cHKOObWUp8+6ly5WGT5Nt/pHw695NX89aqFhR0cYAiO1aK3y5dWC8l7rz4Gg9LMlwIlF+g9USp88vl389OBBBAAAEEEEAAAQQQQAABBBBAwIkEGKpwosuiVQQQQAABBGwtkJOYo82PbdaRWUdsXZp6CDikgFdtr4uvCbk1SsH9Gyg7O1/bciz65Ei8Zh6Jd8ie/6ipCa0b6Mk2wcr65xxlbjxQrv4bvPGAVrt+rkV7//G7/ZU5VPHCfREa1K6m4p5/SOlL55crhxk3+Q28ST6digcoWsm9TvEAhb+UGSMlbJfOr/t1gCK3Yq+JMaMtma8iED1G6vMxTAgggAACCCCAAAIIIIAAAggggIApBBiqMMU1ExIBBBBAAIErC+TE52j13at1+rvTECFgSoHg/sHWV4SE3xAujwBPncrM1cLzKXpxV4zScvOdwuShFvX0UqdQZb2+UOnLdpS555o39VT+rZF6ckXz3+2trKGKBU9EKdg1RbFTRstydF+Z+zfFBncPVb/2Rnl36iOvZi3lXruOXLwDpIzTvxmguPQKj7wMU5AQsooFQodJA+ZL7t5V3AjHI4AAAggggAACCCCAAAIIIIAAAvYXYKjC/sacgAACCCCAgMMK5CTk6IcRPyhuc5zD9khjCFSWgH9Tf+tTLKJGRalOhzpKSMzWyrRsvXfggtacd+x/6X93kyC91yNC6e9/q7RFG8tE5hFWV/XffEAPfvf7vxy191BFhybV9Z8xQSrYu15xT9yrogLnGGIpE245Frt6+chvwA3y7tjbOkDhFlj74gBF2gkpYdvFJ1Ak7JQSd0j52eU4gS0I2EAgqIs0dKnkUcMGxSiBAAIIIIAAAggggAACCCCAAAIIOLYAQxWOfT90hwACCCCAgF0FclNytajTIqUeTbXrORRHwNkEPGp4WAcsIm6OUMjAhsorKNTunFzNPh6vdw/EOmSc26ICNbtfY6XNWq7k2SvK1GPo3KmaceQ+bT8z75d99hyqeOD6YN3d31/JH72klNlvlqlXIy129aspvwEj5d2+t7yaNpFbQB25+ARKKYcvvrrDOkCx4+J/F1iMFJ0szi5QM1q6aRdPqnD2e6R/BBBAAAEEEEAAAQQQQAABBBAolQBDFaViYhECCCCAAALGFMjPytecsDkqfmIFHwQQKFmgXs96Ch0WqshbIuVdz0dn0y36Oi5Nr+yOUUxWrsPQjQgL0NcDmyp1/lolffh9qfuqPfYGnW6XqLfWD/tlj72GKt5+tLE6hbko9qm/KGvjj6Xu0dkXuvrXll//6+XTvqc8o5vKLSBQLl7+UuphKXazFLfl1wGKQp7a4ez3bfj+vWpLd8ZIrtUMH5WACCCAAAIIIIAAAggggAACCCCAAEMVfAcQQAABBBAwsUBRYZE+8vxIRflFJlYgOgJlE6gRWcP6FIvIUVGq172ukhNztDYjWx8cjNWSMyllK2aH1f2Da+q7wU1lWfKTEt74qlQn+HRuKv/J1+nRHwJ/WW/roQo/H3ctmBwqv5RTip0yWvkXzpaqN2dc5F67nnz7XSfvdsUDFNFy8w+Ui2cNKeXQpQGKzb++wqOIP3+d8Y5N37Oru3SvRXJxNT0FAAgggAACCCCAAAIIIIAAAgggYHwBhiqMf8ckRAABBBBAoESBAkuBpntNRwgBBMop4ObldvE1ITdGqOHQUBW5Sgeyc/X5qSS9uiemnFUrvq1r3epaOrSZXNbuUdy/5l61oIubqyK+f0GPLwlTctYZ63pbDlUM7VJL024KVPbKLxX/8mNX7ceZFrjXayi/viPk3baHPBo3lrt/oFTNV0o5+JsBiuJXeOxyplj0isDVBe6zSK4eV1/HCgQQQAABBBBAAAEEEEAAAQQQQMDJBRiqcPILpH0EEEAAAQQqImBJsmhW4KyKlGAvAgj8RiCoU9AvT7GoEV5dMakWfZeYrv/sjdGR1Mp9zU7rQF8tH9ZM3tuPKPbpT696T/Vf/as2eH+j+bvGWdfaaqjiiT+HaWT3QMW/NF5p33xy1T4ceUG14Aj5Fg9QtOkmz0YRcqsZJFXzkpKLByg2SXGXnkCRtMeRY9AbArYRuDtNqlbdNrWoggACCCCAAAIIIIAAAggggAACCDiwAEMVDnw5tIYAAggggIC9BTLOZGhO6Bx7H0N9BEwp4Bviax2wiLotSvV71Vd6qkUbs3M041CcFpxIqhST6JpeWjGsuQKPndX5iR/+4Zk1ru8ml9uba8rKxtZ1thiq+Ozxxmrkl6nYqXcrZ9/WSslsq0M8wqPl23u4vNp0lWdkuNxqBErunhcHKM6vlhJ2XHyFR/J+Wx1JHQScS+DOGMmnvnP1TLcIIIAAAggggAACCCCAAAIIIIBAOQQYqigHGlsQQAABBBAwikDKwRTNaz7PKHHIgYDDCri4ulgHLMJvCFfo8DC5ervpaFau5p1N1vM7ztq17xBfD60c3lwhMfE6/8i7JZ5VLbi2gv/7sB5Y7GVdU5GhiuiGPnr//npyO75LsVPHqDArw64ZK1rco1Fz+fYaJu/WXeQZES7XGrUkV/dLAxSrLg5PFA9RpByq6FHsR8A4ArcekvybGCcPSRBAAAEEEEAAAQQQQAABBBBAAIESBBiq4KuBAAIIIICAiQXit8ZrUadFJhYgOgJVIxDYJvDiUyxGRSmgWYBik3O0NDlDb+67oJ2JmTZvqpanu1YNb67IlDTF3f9GifVDZ0/WZ6fGadPJWeUeqhg9qJ4eHOyv1M/fVvL0l22epaIFPZu0lk/PofJu3Vme4WFyrR4gubhKKQekmOIBiktPoEg9UtGj2I+AsQVu2ikFtjF2RtIhgAACCCCAAAIIIIAAAggggAACkhiq4GuAAAIIIICAiQViVsfo277fmliA6AhUvYB3kLd1wCLy1kg16Bes7Mw8bc2xaOaReH16NN5mDXq5uVoHK5pZcpR476tXrFv74et1rnOWXl87oFxDFf9+IEq9m3sr9pn7lbnqG5v1Xt5CXi3ay6fHEHm36iyPsIZyrV5LUqGUXDxAsfLXJ1CkHS/vEexDwLwCIzdJQV3Mm5/kCCCAAAIIIIAAAggggAACCCBgGgGGKkxz1QRFAAEEEEDgcoHT357WDyN+gAYBBBxIIHhAsMKvD1fYyHB5+HvoREauFpxP1os7zykzv7DCnS4f2lztXQuUNPryp0h4t2+sWlNu0iNLA8o8VPHNk1EKzI1V7JTRyjt1tMJ9lrWAV+su8u0+SF7FAxQh9S8OUBQVD1Dsl2JW/DpAkX6yrKVZjwACVxIYsVqq3xsbBBBAAAEEEEAAAQQQQAABBBBAwPACDFUY/ooJiAACCCCAQMkCx+ce14pRKyBCAAEHFQhoHnDxKRajolSnbW3FJ+VoRVqm3t1/QesvpJe7668GNlGv6tWUPOqFy2pELHlBTy1voU4Nb1f9ao/pb68e/sNzerWqqRf/VFu5W35U3DP3l7unsmz0btdDvt0HyrNl8QBFXbn6BUoFFilxj3Rhza+v8Mg4XZayrEUAgbIIDF0qhQwsyw7WIoAAAggggAACCCCAAAIIIIAAAk4pwFCFU14bTSOAAAIIIGAbgcMfH9aae9bYphhVEEDArgLFT62wDljcHKmQgSHKzSvUzhyLPjuWoPcPxpb57M/6NtLQOj5K/fNLKszJ/WV//Zfv0081flR6TtxVhyrG3xKi2/vUUuJbTyp1/gdl7qE0G7w79ZZv14HyatVJHg3qysW3lpSfJSXtkWJWS4k7Lw5RZJ4rTTnWIICArQQGL5ZCh9uqGnUQQAABBBBAAAEEEEAAAQQQQAABhxVgqMJhr4bGEEAAAQQQsL/AgXcPaP1D6+1/ECcggIDNBer3qq/Q4aGKuDlS3kHeOpNh0VexaXp59znFZueV6rz3ekTotpCaSn/gDeXHpVj31BjWWW6j22pDzKw/HKr4cEK0WgXlKXbavcretrZU511tkU/XAfLpeq28WnaUR/06FwcoctN/M0Cx4+JrPLLOX60UP0cAAXsLDPxSCr/B3qdQHwEEEEAAAQQQQAABBBBAAAEEEKhyAYYqqvwKaAABBBBAAIGqESgqLNK+N/Zp0/hNVdMApyKAgM0EajSqYX2KRdSoRqrXra4S47O1JiNb7x+8oGVnU//wnJc6h+ovjWorc8L7yj0WI/e6AQqZMV7fH/3nFYcq6tfy0KfjQuR5/ohip45WQVJ8uXL49his4iEKz2s6yKNeHbn4BEi5KRdf4RGzSkq8NECRHVeu+mxCAAE7CwyYJ0XeYudDKI8AAggggAACCCCAAAIIIIAAAghUvQBDFVV/B3SAAAIIIIBAlQgU5hdq72t7tWXylio5n0MRQMA+Au4+7mo4uKEibo6w/lrgIu3PztWck4l6fe+Vn/DwRLsQTbimnrKmzVT2ruNq+MlEHdIm5ab30d9ePfxLozf3rqMJ1wUoY/GnSnxrWqkD+PYZLp/O/eXVorWq1a0nF98AKTtBStorxaz89RUeOYmlrslCBBCoYoFub0jXPFLFTXA8AggggAACCCCAAAIIIIAAAgggYH8Bhirsb8wJCCCAAAIIOKRAQW6B9vx7j7ZO3eqQ/dEUAgjYRiCoS5BCh4QqclSk/EKrKyY1R98mpOu1ved1PC3nl0PGt2qgp9sFK+vFL+TZJESF10XoxNnAX4Yqnrs3QkM6+Cvu+YeU/sO8Epvz6z9S3p37yat5a1ULqisXH38pK1ZK2C5dWC8l7Lg4RGFJtk1AqiCAQNUIdHxBajulas7mVAQQQAABBBBAAAEEEEAAAQQQQKASBRiqqERsjkIAAQQQQMCRBAosBdr9ym5tm7bNkdqiFwQQsKOAX6if9TUhkbdFqX7P+kpLsWhDVrY+OhSnr04m6f7mdfVq5zDlLlovvyHttfu8rEMV86c2Uoh7imKnjJHlyJ5LHbqq+sAb5d2pr3WAwr3OpVd4ZJ6T4osHKNZJCTsvvsYjN82OqSiNAAJVItDhOandE1VyNIcigAACCCCAAAIIIIAAAggggAAClSnAUEVlanMWAggggAACDiRQkFOgXS/v0vantjtQV7SCAAKVJeDi7qLQwaEKvzFcocPD5OLhqiPZFh3JytWIsAB5FBXpdFK+6rhnqfDAFmWv/V5e7XvKq1lLudeuIxfvACnjtBS/7fcDFHmZlRWBcxBAoCoF2j8jtX+yKjvgbAQQQAABBBBAAAEEEEAAAQQQQKBSBBiqqBRmDkEAAQQQQMDxBKxDFS/t0vanGapwvNuhIwQqX6B2u9rWp1hEjYqSf7S/XNxc5KJcKT9H8qwhpZ2QErZJ54ufQHHpFR752ZXfKCcigIBjCLR/Wmr/lGP0QhcIIIAAAggggAACCCCAAAIIIICAHQUYqrAjLqURQAABBBBwZAGGKhz5dugNgaoT8Ajw0IifRigwzFM6Nkc6/PHFIYrC3KpripMRQMDxBBiqcLw7oSMEEEAAAQQQQAABBBBAAAEEELCLAEMVdmGlKAIIIIAAAo4vUGC59KQKXv/h+JdFhwhUkkCnFzup8fjGSsxJUmj6Yem7ayvpZI5BAAGnE+D1H053ZTSMAAIIIIAAAggggAACCCCAAALlE2Coonxu7EIAAQQQQMDpBQpyC7T75d3aNm2b02chAAIIVEzAq7aXhq4fqvyQfD3/00t6u9eL0jc9pXj+fKiYLLsRMLBAh+ekdk8YOCDREEAAAQQQQAABBBBAAAEEEEAAgYsCDFXwTUAAAQQQQMCkAoV5hdr9ym5tnbrVpALERgCBYoHOL3VW47GNNe/YQk1cN0Wrb1ysFolbpbV/BQgBBBAoWaDjC1LbKQghgAACCCCAAAIIIIAAAggggAAChhdgqMLwV0xABBBAAAEErixQVFikPf/eoy2Tt0CEAAImFPCp66PB6wYrt36exq2dqGWnVmhE5DB9MuAdaU6olB1nQhUiI4BAqQU6vyS1nlTq5SxEAAEEEEAAAQQQQAABBBBAAAEEnFWAoQpnvTn6RgABBBBAwAYCe1/fq03jNtmgEiUQQMCZBLq80kWNHmmsuUfnW59OUVBUYG3/6J1bVPvAO9Lul50pDr0igEBVCAyYJ0XeUhUncyYCCCCAAAIIIIAAAggggAACCCBQqQIMVVQqN4chgAACCCDgWAIH/ntA6x9Y71hN0Q0CCNhNwCfYR0NWD1FOPYvGrpmo5adX/nLW4x0naFLTW+VS/JQKPggggMDVBAZ+KYXfcLVV/BwBBBBAAAEEEEAAAQQQQAABBBBwegGGKpz+CgmAAAIIIIBA+QWOzDqi1WNWl78AOxFAwGkEur7WVY3+3khzDs+1Pp2iSEW/6z327r3y2PCwdPwLp8lEowggUIUCgxdLocOrsAGORgABBBBAAAEEEEAAAQQQQAABBCpHgKGKynHmFAQQQAABBBxS4OcFP2v5LcsdsjeaQgAB2wj4hfpp0KrByq6TrUfXTNDKM5cPUn004D3dWCNILl93t82hVEEAAeMLDF0qhQw0fk4SIoAAAggggAACCCCAAAIIIICA6QUYqjD9VwAABBBAAAEzC5xZckZLhi4xMwHZETC0QLfXuynywchfnk5xpbD+HjX18+gdcvluoBS7wdAehEMAARsKjFgt1e9tw4KUQgABBBBAAAEEEEAAAQQQQAABBBxTgKEKx7wXukIAAQQQQKBSBM6vPa/FvRdXylkcggAClSdQPaK6+q3or+zAbI1fM1mrzq4p8fDVN3yt1mmHpNWjK69BTkIAAecXGLlJCuri/DlIgAACCCCAAAIIIIAAAggggAACCFxFgKEKviIIIIAAAgiYWCBhR4K+bP+liQWIjoDxBLq91U0Rf4vU7EOfa/L6J/4wYL+GfbRw2Gzp83Ap44zxMEiEAAL2E7hppxTYxn71qYwAAggggAACCCCAAAIIIIAAAgg4iABDFQ5yEbSBAAIIIIBAVQikHk7V3KZzq+JozkQAARsL1GxcU32X9VVmQJbGrZ2kNWfXXfWEg3dsUL2jM6Udz111LQsQQACB3wncekjybwIKAggggAACCCCAAAIIIIAAAgggYHgBhioMf8UERAABBBBAoGSBzHOZmh0yGyIEEHByge5vd1fEXyP06cE5enzDtFKlebTNg3qqzd/k8mndUq1nEQIIIPA7gT+dlXyDQUEAAQQQQAABBBBAAAEEEEAAAQQML8BQheGvmIAIIIAAAgiULGBJtmhWrVkQIYCAkwr4N/VX3x/6Kt0/Q+PWTNLac+tLneT86F3y+mmydIQ/A0qNxkIEEPhV4O40qVp1RBBAAAEEEEAAAQQQQAABBBBAAAHDCzBUYfgrJiACCCCAAAIlCxRYCjTdazpECCDghAI93uuhiHsjNPPgp5qy4akyJXi77390R+0mcvmyXZn2sRgBBBD4ReA+i+TqAQgCCCCAAAIIIIAAAggggAACCCBgeAGGKgx/xQREAAEEEECgZIGiwiJN95yuwvxCmBBAwEkEApoHqM8PfZVWPU1j10zU+piNZerc1dVV8fcckuvS66WYVWXay2IEEEDAKuDqLt1rkVxcAUEAAQQQQAABBBBAAAEEEEAAAQQML8BQheGvmIAIIIAAAgiULJCfna85oXOUk5ADEwIIOIFAr/d7KfyecE3fP0tPbHy6XB0vu26BOubGSj/eVK79bEIAAQTkVVu6M0ZyrQYGAggggAACCCCAAAIIIIAAAgggYHgBhioMf8UERAABBBBAoGSB3LRcLeq4SKlHUmFCAAEHFghsFaje3/VWsm+qxq6doI0xm8vVbed6HfXDDV9LX0RLacfKVYNNCCCAgGpGSzftkty9wUAAAQQQQAABBBBAAAEEEEAAAQQML8BQheGvmIAIIIAAAgiULGBJtmjJ0CWK2xwHEwIIOKhAr496KXx0hD7aN0PTNj1boS73jVqt4DOLpc0TK1SHzQggYHKBoC7S0KWSRw2TQxAfAQQQQAABBBBAAAEEEEAAAQTMIMBQhRlumYwIIIAAAgiUIFA8VLHqrlU6/e1pjBBAwMEEAtsGqs/iPkr0SdbYNRO06fyWCnV43zV365VOE6VP60mFuRWqxWYEEDC5QOhwacA8nlRh8q8B8RFAAAEEEEAAAQQQQAABBBAwiwBDFWa5aXIigAACCCBwBYHi139sfHSjjsw8gg8CCDiQQO/pvRU+Olzv752upzY9Z5POzozeKb/tT0kHP7BJPYoggICJBaLHSH0+NjEA0RFAAAEEEEAAAQQQQAABBBBAwEwCDFWY6bbJigACCCCAwP8TKLAUaNu0bdr9ym5sEEDAAQTqdKyjXl/1VoJXgh5dM0FbLmy1SVf/7vmi7gnuKJf519ikHkUQQMDkAq0nSp1fNjkC8RFAAAEEEEAAAQQQQAABBBBAwCwCDFWY5abJiQACCCCAQAkCe1/fq03jNuGDAAJVLNBnZh+F3xmu9/Z8qKc3P2/TbhLuPSS3FaOkMz/YtC7FEEDApALd3pSuedik4YmNAAIIIIAAAggggAACCCCAAAJmE2Cowmw3Tl4EEEAAAQT+n8CJRSf0440/4oIAAlUkENQ5SL0W9VKcZ7weWT1BW2O32bSTBcM+V/+iDGnpCJvWpRgCCJhYYOhSKWSgiQGIjgACCCCAAAIIIIAAAggggAACZhJgqMJMt01WBBBAAAEEriAQ/1O8FnVehA0CCFSBQN9P+ir8jnC9vee/enbzP23ewTWBzbXu5h+khW2l5P02r09BBBAwqcANW6U6HUwantgIIIAAAggggAACCCCAAAIIIGA2AYYqzHbj5EUAAQQQQOD/CWScydCc0Dl2den4Qke1eKiF9r25T9ue/P2/wm98Z2O1ntRa/s385ermKkuKRacWn9KGv29QXnreH/YVMihEHZ/vqMA2gX+4t+f7PVV8jru3u1KPpWrHszt09LOjv9SOGhWl7m93V8yKGC2/bbldLSiOQLFA3W511XNhL8VWi9Ujax7TttgddoHZeutKNTq/XNr4iF3qUxQBBEwqcMcpyS/UpOGJjQACCCCAAAIIIIAAAggggAACZhNgqMJsN05eBBBAAAEE/p9Afla+ZvjOsJvLNY9cow7PdJC7j7t2vbTrd0MVxcMMPd7pIc9anr8/v0g69e0pLb1uaYl9NRzSUL0+6CXfEN/L9p5bcU7LblxmHcpo83gbtZvWTmeWnNGRWUfU490eysvMs9ZOPZJq3Tv428Gq06GOVt+92rqODwL2FOj3WT+F3R6mt3a9p+e2vGi3o/7UdJTe7vGs9FmwlJdut3MojAACJhS4N0ty8zZhcCIjgAACCCCAAAIIIIAAAggggIAZBRiqMOOtkxkBBBBAAIHfCBTmFWpmwEzlZ+bb1KVa9Wrq9GInNbmnifUJEYW5hZcNVQz6epBCh4fqzPdntP3Z7Uo5lKJ2T7SzPtWiePBh7X1rrU+tuNKneG/YdWFK+zlNe17dowPvHlCjOxpZByiqh1e31tv14i4VrwvuH6wtj2/R/rf3W3/foF8DbXx0ow7POKymf2mqzv/qbD1n9ZjVNjWgGAK/FajXq556zuupGLcLemTNeO2I22VXoBN37ZD/7helfW/Z9RyKI4CAyQTcfaUxKZKru8mCExcBBFHwiI8AACAASURBVBBAAAEEEEAAAQQQQAABBMwqwFCFWW+e3AgggAACCFwSyEvL06JOi5RyOMWmJkOXDlXItSHW121Ykiyq3bb2ZUMVJR14y/5b5Bvsq/UPrtexOceuuKx4TfWw6r8MS/xvUfEQR7c3uilmZYyWXr9Uw5YPU1CnIK1/aL2OfnpUvT7qpeg/R1t72f3Kbg1ZMkS+DXy14o4VitscZ1MDiiHwP4H+c/or7LYwvb7zbb3w00t2h3mu61N6KKKfXOY2sftZHIAAAiYT8G8i3bhTcudJFSa7eeIigAACCCCAAAIIIIAAAgggYFoBhipMe/UERwABBBBA4KKAJcWi5bcs17nl52xK0ufjPrIkW7TtqW0auGig6vesf9WhioDmAWo5rqUa39nYOuSx/Nblv7yi4/83VzxU4Rfq98sTJ/738/8NVaSfSNeCVgvU/4v+ChsedsUnVXgHeVtfD3Jo+iFtfmyzTfNTDIFigQZ9G6jzF10U4xKjcWsmaWf87kqBib/3oNxXj5FOfl0p53EIAgiYSCB4gDRwkVTNz0ShiYoAAggggAACCCCAAAIIIIAAAmYWYKjCzLdPdgQQQAABBCTlZeRdNphga5jip0VcbaiiePgh6rYo69HFrwHZ+MhGnf3xbImt/O/1H8Vrdzy3w/pEi/AbwtXpn53k39RfyQeSNb/FfOvQRPErQc4sOaMjs46ox7s9rK8W+fHGH9VnVh8Vv6Zk6XVLSxzesLUF9cwjYB3ouSVML259Ra/teLPSgs8eMlND3V2k7wdV2pkchAACJhJoco/Ue7qJAhMVAQQQQAABBBBAAAEEEEAAAQTMLsBQhdm/AeRHAAEEEECgSNahhOInStjrU5qhiuLXcNTrUU9uXm5ydXNV4p5ErbxjpXU44kqf4idSdPl3F3kGeP7ux4W5hXJxc7E+6aJ4qKL40/P9ntanX7h7u1tfR7Lj2R2qGV1TLce21N7X91oHS1pPai2vQC/r0zX2vbFP25/Zbi8O6hpcILh/sDp/3kVnis5q3NqJ2h2/t9ISh9UI065Ra6Svu0kJOyrtXA5CAAETCXT6l9RmsokCExUBBBBAAAEEEEAAAQQQQAABBMwuwFCF2b8B5EcAAQQQQEDSiYUn9OPNP9rNojRDFf87PKhLkLq80kV1u9XVqa9PadmNy0rsq3hQovgpFDWialjXpB1P0/EvjltfIZJxJuOXoYr/X6D4NSMDvxqo3NRcbX1iq3pP72397w0PbVD7p9urVstaWv/QemstPgiURWDAvAEKuzlMz295Sa/vfKssW22yduPNS9UsYZO07n6b1KMIAgggcJnAkB+khjwJh28GAggggAACCCCAAAIIIIAAAgiYR4ChCvPcNUkRQAABBBAoUSBpT5IWtF5gN6GyDFUUN1H8FIpub3RTxumSByNKarbDsx3UZnIbXdhwQd/2+/aKy7q/3d365IptT26Th7+H2k5pq6OfHdXa+9aq4/Md1WpCK+urQtb9bZ3dTChsLIGQgSHqPLuzThWc0di1E7U3YV+lBxwZdZ0+7v+GNLuhlJNQ6edzIAIImETgln1SQAuThCUmAggggAACCCCAAAIIIIAAAgggIDFUwbcAAQQQQAABBKyvvJhVa5bdJEoaqrhx+40qfmrE9me3a9eLu345v8XfW6jzvzor7ec0LWhVtmGP4rOC+wXr8MeHtebeNZdlKn4SRv85/ZUZk6klQ5ao9cTW1iGMI58esQ5V/G8o43+/txsKhQ0jcO2CaxV2Y5ie3fJPvbHznSrLdezOnxS4/01pz7+rrAcORgABEwiMSZU8Lj4hig8CCCCAAAIIIIAAAggggAACCCBgBgGGKsxwy2REAAEEEEDgKgJFBUX6uPrHys/Ot4tVSUMVPd7roWZ/babsC9na8cIOHXj3gJo/2Fxt/9FWvsG+OvbFMa28Y+UVeyp+ZUf0mGjFborVtie2KfVYqjo+11GN7mikvMw8bfj7Bh2bc+yyvX1m9lHYiDBteXyLDn14SO2ebHf5kyoea6VD0w9Za/BBoCSBhkMbqtOszjpZcFJj10zUvsQDVYY1pdMkTYgeKZfPI6usBw5GAAETCLh7S3enSy5uJghLRAQQQAABBBBAAAEEEEAAAQQQQOCiAEMVfBMQQAABBBBAQLlpufqm+zdK2pdkF42ShiqKnxrR79N+qtHo8n/xmn4y3fqkiZiVMWrQr4H6ftLX2tuqu1ZZ/1/UqCj1eKeHPGt5/q7n4gGRo7OPavXo1ZdlCb8hXD3f66m4n+K09Lql1p//r3Zuaq42PLRB7Z9ur1ota2n9Q+t1/IvjdvGgqPMLXPvltQofGa6nNj+nt3a9V+WBYu/eJ4/1D0o/z6vyXmgAAQQMLFCrpTRyk+Tua+CQREMAAQQQQAABBBBAAAEEEEAAAQR+L8BQBd8IBBBAAAEEEFDxQMHqu1fr5KKTdtEoaaii+LAGfRqo04udFNgmUG5ebsrPylfsxlhtnbZVcZvjrP1caaii+P83vbepWk9qrRpRNeTi6mJ9jUnxQMXWqVuVl553WZZB3wxSUKcgrXtg3e+ythrfSq0mtpJPXR9ZUiza98Y+bX9mu10sKOrcAmHDw9RxZkcdzzthfTrFgaSDVR5oxrX/1Ui/QLl807PKe6EBBBAwuEDEDVLvjyWPmgYPSjwEEEAAAQQQQAABBBBAAAEEEEDgVwGGKvg2IIAAAggggIAK8wq1bdo27Xppl8NqdHuzm+r3rK+FbRc6bI80ZmyBgV8NVPj14Xpi4zN6Z/d/HSJsoFctHf3zNrl810+K3ewQPdEEAggYWKDNZKnTvwwckGgIIIAAAggggAACCCCAAAIIIIDA5QIMVfCtQAABBBBAAAGrwPF5x7XithUOqVEzuqYGzB2gCxsuaMPfNzhkjzRlXIGw68PUaUYnHc09rrFrJuhg0mGHCbvmxsVqlbJPWnO3w/REIwggYGCBgV9J4dcbOCDREEAAAQQQQAABBBBAAAEEEEAAgcsFGKrgW4EAAggggAACVoHkA8ma32I+Gggg8BuB4lfGhI0I09QNT+ndPR84lM3AsP6aO2SWNCdMyjznUL3RDAIIGFTg1oOSf1ODhiMWAggggAACCCCAAAIIIIAAAgggcGUBhir4ZiCAAAIIIICAVSA/K18zfGeggQACkiJujFCHjzrqSM4RPbpmog4nH3E4l0N/2qi6h6dLO19wuN5oCAEEDCpwb5bk5m3QcMRCAAEEEEAAAQQQQAABBBBAAAEErizAUAXfDAQQQAABBBCwChQPVcyNnqvMc5mIIGBqgcGLB6vhsIaasvEp/XfPhw5pMa7dw3qy5d3SZw0csj+aQgABAwr4BkujjkluXgYMRyQEEEAAAQQQQAABBBBAAAEEEECgZAGGKvh2IIAAAggggIBVIDclV8tvW66zy84igoApBSJviVSHDzroYNZhPbpmgo6mHHNYhwtjdstz8wTp6KcO2yONIYCAwQRCBkrXLpCqVTdYMOIggAACCCCAAAIIIIAAAggggAACfyzAUAXfEAQQQAABBBCwChTkFOinKT9p73/2IoKA6QQGfzdYIUNCNGXDk3p/73SHzv9uvzc0KrCRXL5s79B90hwCCBhMoOU4qetrBgtFHAQQQAABBBBAAAEEEEAAAQQQQODqAgxVXN2IFQgggAACCJhG4Pi841px2wrT5CUoAlG3Ran9+x10IPOgHl3zmI6l/OzQKB6uHrpwzz65/DBCOr/GoXulOQQQMJjAkO+lhkMMFoo4CCCAAAIIIIAAAggggAACCCCAwNUFGKq4uhErEEAAAQQQMI1A6tFUzY2ea5q8BDW3wJAlQ9RgUAP9Y/2T+nDfDKfAWH79l2qfc05afotT9EuTCCBgIIHbf5aqRxgoEFEQQAABBBBAAAEEEEAAAQQQQACB0gkwVFE6J1YhgAACCCBgCoGigiJ96P6hKbIS0rwCje5opPbvtte+jAN6ZM1j+jn1hFNgdGvQRd9dv0j6PEpKd+wnajgFKE0igEDZBP6SL7m4lW0PqxFAAAEEEEAAAQQQQAABBBBAAAEDCDBUYYBLJAICCCCAAAK2EshNy9U3Pb9R0p4kW5WkDgIOJTB06VDVG1BPj2+Ypun7ZjpUb1drZv/ta9Xg1CJpy+SrLeXnCCCAgG0FarWSRm6S3H1sW5dqCCCAAAIIIIAAAggggAACCCCAgBMIMFThBJdEiwgggAACCFSWQPFQxcaHN+rIJ0cq60jOQaBSBBr/ubFav9VGu9P2aPzayTqZdqpSzrXVIX9rdZ/+1X6s9Fk9qTDfVmWpgwACCJROIPouqfu7UjXf0q1nFQIIIIAAAggggAACCCCAAAIIIGAgAYYqDHSZREEAAQQQQMAWAvvf3a8ND22wRSlqIOAQAgOWX6uGfUP0+PonNGP/Jw7RU1mbiLlru7y3PyUd+qisW1mPAAIIVFygx7tS8wcqXocKCCCAAAIIIIAAAggggAACCCCAgBMKMFThhJdGywgggAACCNhTIHF3oha2WWjPI6iNQKUIRI+JVus3WmtHym49tm6yTqWdrpRzbX3Ia71e0pj6beWyoJWtS1MPAQQQKJ3ATbulQP4MKh0WqxBAAAEEEEAAAQQQQAABBBBAwGgCDFUY7UbJgwACCCCAQAUFCnML9ZEn/xq+goxsr2KBa1cOVHCvBpq8/gnNPPBpFXdTseMT7z0s1+W3SGeXVawQuxFAAIHyCtyXK7lWK+9u9iGAAAIIIIAAAggggAACCCCAAAJOLcBQhVNfH80jgAACCCBge4Hc1Fwt7r1YxU+s4IOAswk0uaeJWv2ntbYn79D4dZN1Jv2ss0X4Xb9fDp+rvoUp0tLrnToHzSOAgBMLBLaWrt8oufs4cQhaRwABBBBAAAEEEEAAAQQQQAABBMovwFBF+e3YiQACCCCAgCEFctNytfmxzTr00SFD5iOUcQUGrhqk+j3radK6qfrk4GynD9q6Tkutvul7aX4rKeWg0+chAAIIOKlA0/ukHu9Irh5OGoC2EUAAAQQQQAABBBBAAAEEEEAAgYoJMFRRMT92I4AAAgggYEiBo58e1aq7VhkyG6GMJ9DsL83U8tWW+ilpux5bO1lnM84ZIuT221Yp8txSadNYQ+QhBAIIOKnAtQuliBudtHnaRgABBBBAAAEEEEAAAQQQQAABBCouwFBFxQ2pgAACCCCAgOEE0k+k6/PIzw2Xi0DGExi0ZpDqdqurSeun6tODcwwT8M/N/qQ3uz0pfdZAys80TC6CIICAEwrccVrya+iEjdMyAggggAACCCCAAAIIIIAAAgggYBsBhips40gVBBBAAAEEDCVQmFeoT4I+UW5KrqFyEcY4As3ub6aWr7TSloSfNH7tZMVknjdOOEmn79qu6rv+Ke1/x1C5CIMAAk4m4OEvjY6XXNydrHHaRQABBBBAAAEEEEAAAQQQQAABBGwnwFCF7SyphAACCCCAgGEELEkWrbxzpc4sOWOYTAQxjsDgdUNUp0sdTVz3D80+9IVxgl1K8s/uz+j+0F5ymdfMcNkIhAACTibQcIg08EvJzcvJGqddBBBAAAEEEEAAAQQQQAABBBBAwHYCDFXYzpJKCCCAAAIIGEag+EkVu17apW3TthkmE0GcX6DFgy10zcsttSl+s8atnawLmRecP9QVEiTcc0Buq0dLpxYbMh+hEEDAiQQ6vyy1nuhEDdMqAggggAACCCCAAAIIIIAAAgggYHsBhipsb0pFBBBAAAEEDCEQvy1eizouMkQWQji/wJANQxXYKVAT1/5Dcw7Pdf5AJST4fMgnGuxWIC0ZYtiMBEMAAScSuHmPVKulEzVMqwgggAACCCCAAAIIIIAAAggggIDtBRiqsL0pFRFAAAEEEDCEQFFBkT6s9qFUZIg4hHBSgWsevkbXvHiN1sdt0vi1kxSbFeekSa7edlTNSG27bZX0VScpcffVN7ACAQQQsKuAi/SXPMnFza6nUBwBBBBAAAEEEEAAAQQQQAABBBBwdAGGKhz9hugPAQQQQACBKhKwJFm07IZlOr/2fBV1wLFmFxi6aagC2tfShHWP64vD8w3PsfmWZWoSt15a/6DhsxIQAQScQKB+L2nQYsmjhhM0S4sIIIAAAggggAACCCCAAAIIIICA/QQYqrCfLZURQAABBBBwaoH8rHztenGXdjy/w6lz0LzzCbQc21ItXrhG62LXa9yayYrPjne+EGXs+KZGI/VR39ek2SGSJamMu1mOAAII2EGg3RNSh+fsUJiSCCCAAAIIIIAAAggggAACCCCAgHMJMFThXPdFtwgggAACCFSqQNyWOH3V5atKPZPDzC0wbMsw1Wzrr8fWTta8IwtNg3H8z1tVa+9/pL2vmSYzQRFAwMEFbtgm1Wnv4E3SHgIIIIAAAggggAACCCCAAAIIIGB/AYYq7G/MCQgggAACCDitQFFBkT7y/EjFv/JBwJ4CrR5rpRbPttDqC+s0fu0kJWQn2vM4h6o9rfM/NK7RcLl8EeVQfdEMAgiYWMDFTbovV3JxNTEC0RFAAAEEEEAAAQQQQAABBBBAAIGLAgxV8E1AAAEEEEAAgRIFLEkWLb9tuc4tP4cSAnYTGL51uGq0qqHxaydr/tEv7XaOoxaOu3u/qq3/m/TzAkdtkb4QQMBsAsEDpEFfSe6+ZktOXgQQQAABBBBAAAEEEEAAAQQQQOAyAYYq+FIggAACCCCAQIkCBZYC7Xltj7ZO2YoSAjYXaD2xtZo/00KrYlZr3NpJSspJtvkZjl5w5qAPdb2Xj/Rtf0dvlf4QQMBMAl1elVqNN1NisiKAAAIIIIAAAggggAACCCCAAAIlCjBUwZcDAQQQQAABBP5QIPlAsua3mI8SAjYVGLF9hPyu8bMOUyw8+pVNaztLsbo+QTp45xa5LO4txf3kLG3TJwIImEFg1HGpRqQZkpIRAQQQQAABBBBAAAEEEEAAAQQQuKoAQxVXJWIBAggggAAC5hYozC3U7JDZyo7PNjcE6W0i0ObxNmryZFOtilmjcWsmKcWSYpO6zlhk3U3f6ZrkXdKae52xfXpGAAGjCnjXkf50TnKtZtSE5EIAAQQQQAABBBBAAAEEEEAAAQTKJMBQRZm4WIwAAggggID5BHISc7TxkY06NueY+cKT2KYCI3aMkFczL01Y9w99eexrm9Z2tmKDwwfq80HTpTmhUtZ5Z2uffhFAwMgCje6Q+sxkqMLId0w2BBBAAAEEEEAAAQQQQAABBBAokwBDFWXiYjECCCCAAALmFDj2+TGtvGOlOcOTusICbae0VZMnmuqHM0s1af1UpVrSKlzT2Qsc/tMmBR36QNr1orNHoX8EEDCawKCvpbDrjJaKPAgggAACCCCAAAIIIIAAAggggEC5BRiqKDcdGxFAAAEEEDCPgCXFolkBs8wTmKS2EXCVrttxnapFe2jCusf11fHFtqnr5FUmtB+rqS3ulGaHOHkS2kcAAUMKjEmVPGoYMhqhEEAAAQQQQAABBBBAAAEEEEAAgfIIMFRRHjX2IIAAAgggYDIBS7JFS4YuUdzmOJMlJ255BdpNa6cmU5rou1M/WJ9OkZ6bXt5Shtt3YcweeW4aJx2bbbhsBEIAAScXCOoiDftRqubn5EFoHwEEEEAAAQQQQAABBBBAAAEEELCdAEMVtrOkEgIIIIAAAoYVyMvI057X9mj7U9sNm5FgthFw9XDViG0j5NbIXY+tfVzf/PytbQobpMp/+7+lW/1D5PJVV4MkIgYCCBhKoNO/pDaTDRWJMAgggAACCCCAAAIIIIAAAggggEBFBRiqqKgg+xFAAAEEEDCJQMrBFM1rPs8kaYlZHoH2T7VX9ONNtPjkd5q8fqoy8jLLU8awe3zcfXR2zG65LBkqXVhn2JwEQwABJxa47YhUs7ETB6B1BBBAAAEEEEAAAQQQQAABBBBAwPYCDFXY3pSKCCCAAAIIGFIgPytf81vMV/pJXuNgyAuuQCh3H3cN2zJMrpFuemzdZC3++fsKVDPu1pUjv1LbrFPSituMG5JkCCDgvALVw6VbD0puXs6bgc4RQAABBBBAAAEEEEAAAQQQQAABOwgwVGEHVEoigAACCCBgRAFLkkXbntym/e/sN2I8MpVToMMzHRQ9OVpfn/hWk9ZNVVZ+VjkrGXtbr+Ae+vq6edLnkVL6SWOHJR0CCDinQIuHpK6vSa4eztk/XSOAAAIIIIAAAggggAACCCCAAAJ2EmCowk6wlEUAAQQQQMCIAhfWX9A3Pb8xYjQylVGgml8169MpFO6i8Wsn67sTS8pYwVzLD9y+TvVPLpB++oe5gpMWAQScR+DGHVLtts7TL50igAACCCCAAAIIIIAAAggggAAClSTAUEUlQXMMAggggAACRhAoKijSJ3U+kSXZYoQ4ZCinQMfnOyp6QrS+/PlrTVo/VTn5OeWsZI5tD7b+m15o93fp07pSUaE5QpMSAQScS8AzQLorQXJxda6+6RYBBBBAAAEEEEAAAQQQQAABBBCoBAGGKioBmSMQQAABBBAwikBOQo42T9ysIzOPGCUSOcog4OHvoaEbh6kotEjj1k7SkpNLy7DbvEtjRu+U99ap0uEZ5kUgOQIIOLZA9Bip1weSazXH7pPuEEAAAQQQQAABBBBAAAEEEEAAgSoQYKiiCtA5EgEEEEAAAWcWOLv0rL4f/L0zR6D3cgh0+mcnNX6ssRYe+8r6dApLAU8rKQ3jG33+rT8HXSOXhW1Ks5w1CCCAQNUIjNwsBXWumrM5FQEEEEAAAQQQQAABBBBAAAEEEHBwAYYqHPyCaA8BBBBAAAFHFPi4xsfKS89zxNboycYCXoFeGrJhqApCCjRu7UT9cPJHG59g7HKJ9x6S6483S+eWGzso6RBAwHkFqlWX7k5z3v7pHAEEEEAAAQQQQAABBBBAAAEEELCzAEMVdgamPAIIIIAAAkYTyInP0eYJm3XkE14BYrS7/f95Or3USdFjozXv2EJNWjdVeYUM0pTlzr8aMU+98xOlZTeUZRtrEUAAgcoViL5L6vURr/6oXHVOQwABBBBAAAEEEEAAAQQQQAABJxJgqMKJLotWEUAAAQQQcBSBs8vO6vtBvALEUe7D1n141/XWkHVDlFc/T2PXTtKyUzxloazG7YPaavmNi6V5zaVUBpDK6sd6BBCoRAFe/VGJ2ByFAAIIIIAAAggggAACCCCAAALOKMBQhTPeGj0jgAACCCBQxQJFhUX6pPYnsiRbqrgTjre1QOdXOqvxI9Gae3S+Jq2fovzCAlsfYYp6O0atUcTZ76RN402Rl5AIIOCkAp4B0l2JkouLkwagbQQQQAABBBBAAAEEEEAAAQQQQMD+AgxV2N+YExBAAAEEEDCcQE5CjrZO3aqDHxw0XDazBvJp4KMha4Yop55F49ZM1I+nV5qVosK5xzT/s/7TdYr0WQMpP7vC9SiAAAII2E2g2V+lrq9J7r52O4LCCCCAAAIIIIAAAggggAACCCCAgLMLMFTh7DdI/wgggAACCFSRQOzGWH3d/esqOp1jbSnQ9bWuavT3RppzeK4mrZ+qwqJCW5Y3Xa3Td+1Q9Z3PSQfeM112AiOAgJMJjNwkBXVxsqZpFwEEEEAAAQQQQAABBBBAAAEEEKhcAYYqKteb0xBAAAEEEDCMQH52vuY3n6/0k+mGyWS2IH4N/TRo9WBl18nW2DUTteLMKrMR2Dzvv3o8p7+GdJfL/OY2r01BBBBAwKYC1cOlWw9Kbl42LUsxBBBAAAEEEEAAAQQQQAABBBBAwGgCDFUY7UbJgwACCCCAQCUJWJIt2v3Sbu16aVclncgxthTo9p9uinwo0vp0ionrptiytKlrJdxzUG6r7pROf2dqB8IjgIATCLSZLHV4RnL1dIJmaREBBBBAAAEEEEAAAQQQQAABBBCoOgGGKqrOnpMRQAABBBBweoHUo6maGz3X6XOYKUD1iOrqt6K/cgJzNG7tJK06s8ZM8e2ade7QzzTQxSL9MMyu51AcAQQQsInAHackv1CblKIIAggggAACCCCAAAIIIIAAAgggYGQBhiqMfLtkQwABBBBAwM4CxU+rWDJ0ieI2x9n5JMrbQqDbm90UcX+kZh/6QpPXT7VFSWpcEogOaKwtty6XvuwgJe3FBQEEEHBsgaAu0vAVkruPY/dJdwgggAACCCCAAAIIIIAAAggggIADCDBU4QCXQAsIIIAAAgg4q0B+dr4OfXRIGx/Z6KwRTNF3jaga6re8nzIDsjR+7WStPrvWFLkrM2TxQEX0hdXShr9X5rGchQACCJRPoM/HUvSY8u1lFwIIIIAAAggggAACCCCAAAIIIGAyAYYqTHbhxEUAAQQQQMDWAnkZefq4+se2Lks9Gwl0f7u7Iv4aoU8PztHjG6bZqCplfitwa/RNer/3y9JnwVJuCjgIIICA4wvckyW5ezt+n3SIAAIIIIAAAggggAACCCCAAAIIOIAAQxUOcAm0gAACCCCAgDMLZMdna9PYTTo255gzxzBc7zWb1FS/pf2U7p+hcWsmae259YbL6CiBfr5ruwL2vCLtfd1RWqIPBBBAoGSBRndIvT5iqILvCAIIIIAAAggggAACCCCAAAIIIFBKAYYqSgnFMgQQQAABBBAoWeD82vNa3HsxRA4i0OO9Hoq4N0IzD36mKRuedJCujNnG012m6pHIwXKZ29iYAUmFAALGE7hxu1S7nfFykQgBBBBAAAEEEEAAAQQQQAABBBCwkwBDFXaCpSwCCCCAAAJmEsjPytfCdguVejjVTLEdLmtA8wD1+aGv0qqnadzaSVp3boPD9Wi0huLuOaBqa++TTnxptGjkQQABIwrUbCLdvEty8zJiOjIhgAACCCCAAAIIIIAAAggggAACdhFgqMIurBRFAAEEEEDAXAK5abna//Z+bZ261VzBHShtz//2VPi9Efp4/yxN3fi0A3Vm3FY+GTRdIzw9UnPouQAAIABJREFUpO+uNW5IkiGAgLEEurwqtRpvrEykQQABBBBAAAEEEEAAAQQQQAABBOwswFCFnYEpjwACCCCAgFkELEkWzQqcZZa4DpOzVsta6vNdH6X8H3v3HWVXXbUB+J1JIYEAIjWhRnqRXoICoRdBiiK9CKhYQJqAoiJFBAREkCIq8NERECnSawKBUFIIIYEQkBoICYH0ZJJJvnUzooIQJsnMnXvufe5as5SZc3773c+++o/bcxYcm6N7HZ8+I56smGzVHGTpLl0zeL8+yR1bJKOereZW9UaAQDUJfPvDpOPC1dSRXggQIECAAAECBAgQIECAAAECrS5gqaLViRUgQIAAAQK1ITB51OQ8edSTGX7D8NpouAK63OLPW2SFb3fPXwZfmV8+eWoFJKqdCI9/8+6sOaZf0vu7tdO0TgkQKLbASvsmW1yetO9c7D6kJ0CAAAECBAgQIECAAAECBAiUWcBSRZnBlSNAgAABAtUsMPKJkbn9q7dXc4sV0dui6y6aLf+xZd6f/4NZT6d48p2+FZGrVkLs3H2nXLv9H5Prlksmj6yVtvVJgEDRBXZ/MlmiR9G7kJ8AAQIECBAgQIAAAQIECBAgUHYBSxVlJ1eQAAECBAhUr8C0cdNy55Z3ZvSA0dXbZBt31vPynlnh4BXyp+evyMlPntbGaWqz/MsHPJXFhlycPPfb2gTQNQECxRNYbL1k18eS9gsUL7vEBAgQIECAAAECBAgQIECAAIE2FrBU0cYDUJ4AAQIECFSTwPTJ0zPs/4bl8R8+Xk1tVUQvi2+weLa4o2dGdxqdo3sfn77vPF0RuWotxAkbHpefrrFP6q5bttZa1y8BAkUW2OrqZOUDi9yB7AQIECBAgAABAgQIECBAgACBNhOwVNFm9AoTIECAAIHqFJg5fWauWvSqNIxrqM4G26Crnlf2TPcDu+fS5/+cU578dRskUPIjgZGHPJ+OT/w4GX4DFAIECBRDoONCycFjkrp2xcgrJQECBAgQIECAAAECBAgQIECgwgQsVVTYQMQhQIAAAQJFF5j6/tQMOGtABp07qOittHn+JTZZIlv8fYu8N9+oHNXrJ3n63WfbPFMtB/jztpfkmwstmbrbv1rLDHonQKBoAuv/Iln/l0l9x6Ill5cAAQIECBAgQIAAAQIECBAgUBEClioqYgxCECBAgACB6hKYOGJirlv6uupqqszdbHnVlllh/+65ZNBlObXvGWWurtwnBRbquFBeO7h/6u7eIXm3DyACBAgUR+DAd5POSxYnr6QECBAgQIAAAQIECBAgQIAAgQoTsFRRYQMRhwABAgQIVIPAlFFT0ufHffLKja9UQztl7WHJryyZzf+2RUZ2GDnr6RTPjOxX1vqKfbrAI3vcnnXHvZg8ejAiAgQIFEdgxX2SLa9M2nUqTmZJCRAgQIAAAQIECBAgQIAAAQIVJmCposIGIg4BAgQIEKgWgdH9RufWDW+tlnbK0sdW12yVFfZbIX8YeGlOf+rMstRU5PMFtlqmZ27d5frkhu7JhDc+/wZXECBAoFIEvjU4WWTNSkkjBwECBAgQIECAAAECBAgQIECgkAKWKgo5NqEJECBAgEDlC0z9YGoe+OYDGfHIiMoP28YJl9psqWx+y+YZ0e7dHNXruPR7b0AbJ1L+vwWG7vd4lnz1ptQ9cxIYAgQIFEeg21bJjncm7RcoTmZJCRAgQIAAAQIECBAgQIAAAQIVKGCpogKHIhIBAgQIEKgWgTfueiP37nJvtbTTKn1sff3WWWHvFXLBwIvz66fOapUaDp17gSPX/WFOXffw1F2z5Nwf4k4CBAi0hcDODyRLb9sWldUkQIAAAQIECBAgQIAAAQIECFSVgKWKqhqnZggQIECAQGUJTJ84Pbd/5fa8P+j9ygpWAWm6bdktm9zYIyPqR+SY3idmwHsDKyCVCJ8UeOfggen09E+TYf8HhwABAsURWHTtZPe+SbvOxcksKQECBAgQIECAAAECBAgQIECgQgUsVVToYMQiQIAAAQLVINA4tTGv3PBKHj3k0Wpop8V62ObGbbL8t5bPmc+cm9/1v6DFznVQywr8YavfZf/FV0/d39Zr2YOdRoAAgdYW2OaGZMV9WruK8wkQIECAAAECBAgQIECAAAECNSFgqaImxqxJAgQIECDQdgIzps/IX1f5a8b/c3zbhaiQyt226ZYe1/fIW3k7x/Q+IQNHDaqQZGJ8UqA+9Rn1naGpv2+PZMTDgAgQIFAcgQW7J3sPS+rbFyezpAQIECBAgAABAgQIECBAgACBChawVFHBwxGNAAECBAhUg8C0idPy4p9fzJPHPFkN7cx1D9v+ddtZT6c44+mzc37/P8z1OW4sj8B9u96cjRveSx74ZnkKqkKAAIGWEtjskmTVQ5N287XUic4hQIAAAQIECBAgQIAAAQIECNS0gKWKmh6/5gkQIECAQJkEZibXdrs2k96dVKaClVNmme2XySbXbpLXZ76ZY3qdkEGjn6+ccJJ8qsBGS26Q+/e4M7lplWTscEoECBAojsD8SyUHjEhSV5zMkhIgQIAAAQIECBAgQIAAAQIEKlzAUkWFD0g8AgQIECBQDQLTxk/LC5e8kKd/+nQ1tNPsHra7ebss/83lc9pTZ+aCARc1+z4Xtq3A8/s8mmXe/EfS9ydtG0R1AgQIzKnApucna/zAUyrm1M31BAgQIECAAAECBAgQIECAAIHZCFiq8PUgQIAAAQIEyiIws3FmrlnqmkwZPaUs9dqyyLI7LpuNr9kkrzW+lmN6n5DnR7/QlnHUngOBw9b6ds7d+ITk2q5J49Q5uNOlBAgQaGOBToslB76b1LVr4yDKEyBAgAABAgQIECBAgAABAgSqS8BSRXXNUzcECBAgQKBiBaaNm5YXLn4hT59U3U+r2O7W7bLC7ivklL6/zoUDL6nYeQj26QJvHjwgXfqdkgy9DBEBAgSKJfDVi5M1f1iszNISIECAAAECBAgQIECAAAECBAogYKmiAEMSkQABAgQIVIvArKdVdL0mU0ZV39Mqltt5uWx81cZ5ddo/c3TvE/LC+0OqZWw108c5m/8mhy29cepuXqtmetYoAQJVItBp8X89paK+ShrSBgECBAgQIECAAAECBAgQIECgcgQsVVTOLCQhQIAAAQJVLzBt/LQMuXRInjrxqarqdfvbts/yuy2fk584LRc998eq6q2Wmhl92Itp99C+yZv31FLbeiVAoBoENvtjssbh1dCJHggQIECAAAECBAgQIECAAAECFSdgqaLiRiIQAQIECBCocoGZyXXLXpeJb08sfKOlRYqNrtg4wxteydG9js/QMS8WvqdabeCWna/PNpmY3Pv1WiXQNwECRRVYYOlk/7eKml5uAgQIECBAgAABAgQIECBAgEDFC1iqqPgRCUiAAAECBKpLYPqk6XnpypfS54g+hW5sh9t3yPK7Lp+fP3FKLnnuskL3Uuvh11h0tfTZ8/7kb+slH7xQ6xz6J0CgaAI9r0hWPaRoqeUlQIAAAQIECBAgQIAAAQIECBRGwFJFYUYlKAECBAgQqB6BGdNn5OY1b87YYWML11T3Pbpnw8s3zLApw3N0r5/kxQ+GFa4HgT8u8MxeD2eldx5MnvgxGgIECBRLYOFVkr2GJHXtipVbWgIECBAgQIAAAQIECBAgQIBAgQQsVRRoWKISIECAAIFqEZgxbUZevfnVPLz/w4VqaYc7d8hyuyyXn/f5VS4d9OdCZRf20wX2XXWvXLL5r5Nrl0mmjcNEgACBYgls+9fkS3sVK7O0BAgQIECAAAECBAgQIECAAIGCCViqKNjAxCVAgAABAtUiUHoNyJ1b3plRz4yq+Ja679k9G/15o7w4+aUc1ev4DPvg5YrPLGDzBP55UP984bmzksEXNu8GVxEgQKBSBBbfKNm1V9Kuc6UkkoMAAQIECBAgQIAAAQIECBAgUJUCliqqcqyaIkCAAAECxRB4+8G3c9d2d1V02B3v2jHL7LRMTurzq1z2/F8qOqtwcyZw2qYn54ju26Tur6vO2Y2uJkCAQCUI7PJw0m2rSkgiAwECBAgQIECAAAECBAgQIECgqgUsVVT1eDVHgAABAgQqW6BhbEMe2vehvHnPmxUXdMW9V8wGl22YIROH5uheP8nLH75ScRkFmjeB9w4dmg69Dkleu23eDnI3AQIEyi2w7E7Jdjcn7Rcod2X1CBAgQIAAAQIECBAgQIAAAQI1J2CpouZGrmECBAgQIFBZAmMGj8ktX76lokLtdM9O6bZDt5zU5+T86fkrKiqbMC0jcO2OV2bnDvXJ3Tu0zIFOIUCAQDkF9hqafGG1clZUiwABAgQIECBAgAABAgQIECBQswKWKmp29BonQIAAAQKVITB1zNT0Pb5vXrripTYPtNJ+K2WDSzbI4AlDclSvn+SVsa+2eSYBWl5g2QWXzaB9eye3fzUZ3b/lCziRAAECrSmw6mHJZhcl7Tq1ZhVnEyBAgAABAgQIECBAgAABAgQI/EvAUoWvAgECBAgQINDmAlNGT8k1S16TmTNmtlmWr933tSy1bdf8rM8v85fBV7ZZDoVbX+CJPe/N6qOfSh47vPWLqUCAAIGWFKirTw5+P+n4hZY81VkECBAgQIAAAQIECBAgQIAAAQKzEbBU4etBgAABAgQItLlAw7iGPH/+8+l3Sr+yZ1n5gJWzzkXr5Llxz+e4x36af459rewZFCyfwG4r7pL/2+ai5LplkymjyldYJQIECLSEwMZnJWsfk9R3bInTnEGAAAECBAgQIECAAAECBAgQINAMAUsVzUByCQECBAgQIFAegRtXujHjXhlXnmJJtn1wuyy71TL56eO/zBUvXFW2ugq1ncDLBzydxYZcmDx3btuFUJkAAQJzI7DQisk+w+fmTvcQIECAAAECBAgQIECAAAECBAjMg4ClinnAcysBAgQIECDQcgKlV3+8fsfruX+P+1vu0M84aZWDV8k6F66TAR8+N+vpFK+Ne73VayrQ9gI/2+j4HL/anqm7fvm2DyMBAQIE5lRg+1uTFfaY07tcT4AAAQIECBAgQIAAAQIECBAgMI8ClirmEdDtBAgQIECAQMsJTBs3LQ/u/WDevPfNljv0Eydt9/D2WXqLbvlpn1/myheubrU6Dq48gZGHDE7HPj9KXvlr5YWTiAABArMTWHbHZLtbk/adOREgQIAAAQIECBAgQIAAAQIECJRZwFJFmcGVI0CAAAECBGYvMHbY2Px11Zb/H71XPXTVrH3+Oun34YAc1/vEvDG+9RY3zLjyBC7f7tLs0WXx1N2xWeWFk4gAAQKfJ7DXi8kXVv28q/ydAAECBAgQIECAAAECBAgQIECgFQQsVbQCqiMJECBAgACBuRdo+LAh/X/dP4POGzT3h3zizu0f2SFdN18qJz7+i1w15NoWO9dBxRD4YqdFMvzAZ1N317bJyCeLEVpKAgQIfCSw9nHJhqcl7ednQoAAAQIECBAgQIAAAQIECBAg0AYCliraAF1JAgQIECBAYPYCM6bPyI1fujET3pwwT1Srf3f1fPm8L+eZMf1y3GM/zZvj35qn89xcTIFe37gza48dnDx6SDEbkJoAgdoV6LJsss+rSX372jXQOQECBAgQIECAAAECBAgQIECgjQUsVbTxAJQnQIAAAQIE/ldg5oyZef3213P/N+6fa54deu2QJb9SejrFSbl66PVzfY4biy2w7XJb5+avXZ1cv3wy8e1iNyM9AQK1J7DdrUn3PWqvbx0TIECAAAECBAgQIECAAAECBCpIwFJFBQ1DFAIECBAgQOA/Ag3jGvLoQY/mtdtfmyOW1Q9fPV8+d+08NfqZHPfYiXl7wog5ut/F1SXw4n5PZMlhlycDzqiuxnRDgED1C6ywW7L19V77Uf2T1iEBAgQIECBAgAABAgQIECBQ4QKWKip8QOIRIECAAIFaFpj49sRct8x1zSbY8bEds3iPJXLCYyfl2hdvaPZ9LqxOgaPXOyK/WvvQ5Npu1dmgrggQqG6BA99NOi9Z3T3qjgABAgQIECBAgAABAgQIECBQAAFLFQUYkogECBAgQKBWBaZNmJYhlwzJUyc+NVuCNX64Rr589tp5cnTfHNv7xLwz8d1aJdP3fwm88+3n0qnv8cnLV3MhQIBAsQQ2PS9Z84ikvmOxcktLgAABAgQIECBAgAABAgQIEKhCAUsVVThULREgQIAAgWoSaJzamDu3vDPv9X3vU9vaqc9OWWzjxfKTx36W61/8azW1rpd5ELh4699n30VXTt2tG8zDKW4lQIBAGwgs0SPZtXdS36ENiitJgAABAgQIECBAgAABAgQIECDwSQFLFb4TBAgQIECAQMULjHl+TG5Z+5aP5VzryLWy1plrpc+oJ3NsrxPz7qSRFd+HgOURaF/fPu8dOiR19+2ajHi0PEVVIUCAQEsJfOuFZJE1Wuo05xAgQIAAAQIECBAgQIAAAQIECMyjgKWKeQR0OwECBAgQIND6Ag1jGzLwzIEZePbAWcV2evJrWXSDL856OsUNL93U+gFUKJTAA7v9LRtOGZE8+K1C5RaWAAEC2eBXyTonJO3nh0GAAAECBAgQIECAAAECBAgQIFAhApYqKmQQYhAgQIAAAQKzF5g5Y2YGnTso3Y/4Uh4b2SfH9j4h700ahY3AxwQ27bpJ7t79tuTGFZNxr9IhQIBAcQS++OXkmwOTuvriZJaUAAECBAgQIECAAAECBAgQIFADApYqamDIWiRAgAABAtUiMGPmjPzw4aPy12EffxVItfSnj3kXGLxvryz9+u3JUyfM+2FOIECAQDkF9ngmWXzDclZUiwABAgQIECBAgAABAgQIECBAoBkCliqageQSAgQIECBAoDIEJkybmAsGXJxz+51fGYGkqCiB7611WM7e+Jjkmq7JjGkVlU0YAgQIzFZg7Z8kG/wy6bAQKAIECBAgQIAAAQIECBAgQIAAgQoTsFRRYQMRhwABAgQIEJi9wMyZM7PFzdtl8PsvoCLwMYERB/VL536nJC/+mQwBAgSKI7DoOsk3+nvtR3EmJikBAgQIECBAgAABAgQIECBQYwKWKmps4NolQIAAAQLVIPD86MGzFit8CHwkcN4WZ+WQruun7pa1oRAgQKBYAt8ckCy6brEyS0uAAAECBAgQIECAAAECBAgQqCEBSxU1NGytEiBAgACBahGYNmN6/jDwkpz+1JnV0pI+5lHg/cNeSv2DeyVv3TePJ7mdAAECZRTY6IxkneOT+g5lLKoUAQIECBAgQIAAAQIECBAgQIDAnAhYqpgTLdcSIECAAAECFSMwbca07H7HXnninb4Vk0mQthG4dZcbs9WMscl9u7VNAFUJECAwNwJdt0h2ftBCxdzYuYcAAQIECBAgQIAAAQIECBAgUEYBSxVlxFaKAAECBAgQaFmBdya+mzWuXq9lD3VaoQS+vOha6b3nPcnf1k4+GFqo7MISIFDjAvu9kXRZtsYRtE+AAAECBAgQIECAAAECBAgQqHwBSxWVPyMJCRAgQIAAgc8QaGhsyK3Db8sPHj6KUY0KPLv3I1lxxP3JE74DNfoV0DaBYgpseVWy0j5Jfcdi5peaAAECBAgQIECAAAECBAgQIFBDApYqamjYWiVAgAABAtUoMLVxan70yNH528u3VWN7epqNwAGr75s/fOWU5Lqlk2kTWBEgQKAYAivtm/S8ImnXqRh5pSRAgAABAgQIECBAgAABAgQI1LiApYoa/wJonwABAgQIVIPAlMYp2eSGLfLG+DeroR09NFPgjYOezYIDz0xeuLiZd7iMAAECbSyw4ArJXkMtVLTxGJQnQIAAAQIECBAgQIAAAQIECMyJgKWKOdFyLQECBAgQIFCxAv1G9s+2t+5csfkEa1mBX3/llPxw+S1Td9NqLXuw0wgQINCaArs+niz11das4GwCBAgQIECAAAECBAgQIECAAIEWFrBU0cKgjiNAgAABAgTaRmDy9Mm57PnLc2rfM9omgKplFRh12Itp/8hByet3lLWuYgQIEJhrgY3PStY6Mmk//1wf4UYCBAgQIECAAAECBAgQIECAAIHyC1iqKL+5igQIECBAgEArCZQWKw65//Dc9/oDrVTBsZUgcP1OV2WndjOTe3ashDgyECBA4PMFlv96ss2NFio+X8oVBAgQIECAAAECBAgQIECAAIGKE7BUUXEjEYgAAQIECBCYF4GxU8elx1+3yLsTR87LMS167xZLb5Y/bvOHdF1gqc88t9dbj2X3O/f6zL9fvt0f842Vdvufv78z8d18/6Ej0/vtx9OlQ5f8eduLs/VyW6VdXX0GjR6ck584LY+PeOLf9x293pE5Zv0jcs3QG/KLJ05p0T7LcVj3hbun/96PJLf1SN4fWI6SahAgQGDeBObvluw1NOm40Lyd424CBAgQIECAAAECBAgQIECAAIE2EbBU0SbsihIgQIAAAQKtJTBl+tQMGDUwX7tt99YqMcfnNmep4uE3e+Wb/9jnM8++b487svFSG/3P3/97qeKczX+TA1bfL1cPuTYvfjAsv9rk5xkyZui/LUpLF3ft/vd0bt85+91zUIZ/+Ooc99LWNzz5rfuz2nt9ksd/0NZR1CdAgEDzBHZ9LFlqs+Zd6yoCBAgQIECAAAECBAgQIECAAIGKE7BUUXEjEYgAAQIECBCYV4HSa0Auf+Gq/PKJU+f1qFa9/4DV9s3pX/lVJk2blKN6/SQPvvHwp9Zbf4l1c+X2f8r0GdOz990HfOYyxKN73p9uXbrmx48el3tfuz+lf15qgSXyg4eOyiNv9cpJG5+QH6z93Vw66M/5zdO/bdXeWuPw0pM6Lt/6/OTaZZOp77dGCWcSIECgZQV6nJesdWRS36Flz3UaAQIECBAgQIAAAQIECBAgQIBA2QQsVZSNWiECBAgQIECgnAJTGqfkRw8fnVuH317Oss2uteoiq+Ty7S7Nil9YMRcMuChnPXPuZ967+4pfz+96/jaDR7+QXe/Y8zOv67tPryzUcaF/vw7ktq/flA2WXC8/6f2zDBw1KNftdGXGNYzPrrfvmQnTJjQ7a6VcOPzAZ7Lo4POTQb+rlEhyECBA4LMFVtwn6XlF0r4zJQIECBAgQIAAAQIECBAgQIAAgQILWKoo8PBEJ0CAAAECBGYvUHqywxY3b5ehY16sOKrSqzoOWfOg9BnxZPa/55DZLjmcsOGxOXb9o9L3naey+hdXzeLzL56pjQ15YkTfnNTn5Lz0wbBZ/ZVeEdJ94e6f+qSKr3XfIXut8s385ulzctnzf6k4j88L9IuNT8yxK++auhtX/LxL/Z0AAQJtL/DFLyff6J/Ut2/7LBIQIECAAAECBAgQIECAAAECBAjMk4ClinniczMBAgQIECBQ6QKvj3sj61+/aWbMnFExUTdccoNcsd0fs2DHBXP8YyfllpdvnW2283uek4NW32/WNfV19R+7dvD7L+SQ+78365UgpUWNA1bfL1cPuTYvfjAsv9rk5xkyZmhOfvL0/GXbSzJi4jv52m27V4zDnAR575AX0uHx7yev3jwnt7mWAAEC5Reoa5fs83KyYPfy11aRAAECBAgQIECAAAECBAgQIECgxQUsVbQ4qQMJECBAgACBShJoaGzII2/1yj53H1QxsX63xdk5eI0D8uAbD2fvuw/83Fx37HpLNlv6K3n63Wdzbr/fp+87T+dH6xyeH67zvXRu3zkXP3dZTu17Rrp06JI/b3txtl5uq7Srq8+g0YNz8hOnZb/V9s6OK2yfU/v+Omt8cfXsv9o+mb/D/Bk5cWTOePq3ufbFGz43Q1tecOX2f8pu838hdXdu0ZYx1CZAgEDzBHb8R7L0tkm7+Zp3vasIECBAgAABAgQIECBAgAABAgQqWsBSRUWPRzgCBAgQIECgJQSmNE7JRQP/mDOePrsljpunM1b6wpdy/U5Xp9sCS+VXfX+dywf/31yf99FyxqNvPZZv/mOfTz1nl+475byeZ6f/yAG59/X7c2qPk1N6usVZz5ybc7c4M53adcp3Hvxhnh3Zb65ztOaNi8+/WF7a/+nU/WOr5L2nWrOUswkQIDDvAhv9Olnrx0mHBef9LCcQIECAAAECBAgQIECAAAECBAhUhICliooYgxAECBAgQIBAawtMnj4lP3rkqPx9+B2tXWq255eeGnHWV0/P2xNGZLtbd8mEaRPmOs9JG5+Qo9Y7Ik+O6Jvd79zrU8+5Yaersv6S6+W4Xidmm+W2zr6r7pULB16c3zz921yy9QX5xkq753f9L8hvn/3dXOdozRt7f+Mf+fKHzyW9DmvNMs4mQIDAvAusuHfS88qkfed5P8sJBAgQIECAAAECBAgQIECAAAECFSNgqaJiRiEIAQIECBAg0NoCjTMbs+3fds7AUc+1dqnPPP/8nufk4DX2n7XccdgD3//cHJt23SR/2fbSdGzXMcf1PjF3vHrXv+/56EkVt71y56eeVVqYOGfz36TX24/l0PsPz4Vbnpe9V/1WLhhw0aylik/+8+eGKfMFOyy/bW7c8crk+uWSSe+UubpyBAgQmAOBxTdMdu+b1LWbg5tcSoAAAQIECBAgQIAAAQIECBAgUAQBSxVFmJKMBAgQIECAQIsJjJj4Tja7aZt8MOWDFjtzTg66Y9dbstGSG+SsZ8/NBQMubtatd+9+W3p03TiDRw/Jb589L/1HDcwx6x2ZfVb9VupS95mvEbnt6zdllUVWzvcfOjK93348pYWOTz6pYo8Vd52jLM0K3EIXvbT/k1nixT8lA89soRMdQ4AAgVYQ6LRosufzyfxdW+FwRxIgQIAAAQIECBAgQIAAAQIECLS1gKWKtp6A+gQIECBAgEBZBaY2Ts3AUYOy4993LWvdUrEuHbrk4T3vyWKdF8uxvU5I6QkTn/zsvcqeOXeLM2e9HqTHjT1n/fmA1fbN6V/5Vb4w38Ifu3xmZubhNx7Nnnft9z/nHP7l7+SkjY/PTcO5WRb+AAAgAElEQVT+luMfO2nW30tPyDi1x8kZ/P4LOeuZc2fV6dSuU77z4A/z7Mh+ZfeYXcFj1z8qv1zroOS6pSsqlzAECBD4H4Hd+iRLfgUMAQIECBAgQIAAAQIECBAgQIBAlQpYqqjSwWqLAAECBAgQ+GyBD6d+mLtfuy8/evjosjJtsfRm+eM2f5hV86OnR3wywKctVZSu2WuVb+b4DY5N94WXT31dfcZOHZd7X7t/1sLEhGkTPnZMaXnjjt1uyUIdF8z+9xySlz4Y9u+//+arp816WsXC8y2UkRNH5oynf5trX7yhrA7NKfbutwdlvr7HJi9f25zLXUOAAIG2EdjulmT5ryf1HdumvqoECBAgQIAAAQIECBAgQIAAAQKtLmCpotWJFSBAgAABAgQqUWDitIm57PnLc/pTlfVqidJCxMVb/37WQsQed+5diXStnunSrS/M3ossl7rberR6LQUIECAw1wIbnZGs9eOkQ5e5PsKNBAgQIECAAAECBAgQIECAAAEClS9gqaLyZyQhAQIECBAg0EoC4xvG5+dPnJJrhl7fShXm/Nhtl9s6v/nqqbnxpVvyu/4XzPkBBb+jU/tOGfHt51N3787JO70L3o34BAhUrcBaRyabnJO0m69qW9QYAQIECBAgQIAAAQIECBAgQIBAk4ClCt8EAgQIECBAoKYFps+Ynv3vPST3v/5gTTtUSvMP7f73rD/5zeTBvSolkhwECBD4uMByuyTb35rUdyBDgAABAgQIECBAgAABAgQIECBQAwKWKmpgyFokQIAAAQIEZi/Q0NiQnW7bLf3fG4iqDQU26/aV3LnbLckNX0rGv9aGSZQmUECBRdZINvlt0rVn0+soGqck7w9Mnv5ZMuLRjze07olNr62Yv2vT76d+kAy7OnnymNk33twaqx6abHR60/lTP0yGXfXxszssmOzycNJx4eT+3ZMPhhQHfPGNkt36WKgozsQkJUCAAAECBAgQIECAAAECBAjMs4ClinkmdAABAgQIECBQDQLvTxmTbW7ZKa+Pf6Ma2ilkD0P2fSxdX/tb8vRPC5lfaAJtJvDRksLiG/5vhPH/TB7aL3mvb9PfNjojWfvYpF2nj187oyEZ/Iek708+vY3m1liiR7LN9cnMxuTRbycbnJIssUny1E+TIZc0nb3uz5L1fpa8cEmx/vO+YPdkj6eTTou12agVJkCAAAECBAgQIECAAAECBAgQKL+ApYrym6tIgAABAgQIVKjAP8e+lp63bJ/xDeMrNGH1xvrB2t/LbzY4Mrlmqab/MdaHAIHmC6xzQtPywsS3kn6nJMOvT1bcJ9n4N8kCyyaDL2hallh2p2TLK5POSyTvPp48e3Iydniy/i+TVQ5Kxr2S3LZpMu1T/juwuTU+uu71O5KH9kk++udXb2paslh4lWS7W5p6e2DPZOyw5vfZlleWnqpRWqgo5fchQIAAAQIECBAgQIAAAQIECBCoKQFLFTU1bs0SIECAAAECsxOY2jg1g0YPzva37gKqzAIjDu6fzs/8Mnnp8jJXVo5AFQts8ZdktUOToX9OHjs86XFustZRyYdDW26h4ZM1NjwtKb1eZNg1Se/vJCsfmGx2cfLe08ld2yY9zktWOywZeFbTT1E+uz+ZLLru/z7hoyj55SRAgAABAgQIECBAgAABAgQIEJhrAUsVc03nRgIECBAgQKAaBRoaG/LEO32zx517V2N7FdnT73uek4OWXDt1f1unIvMJRaBwAqVXdax6SNNyQ7vOTU+peOmKZIfbk2W/9p8nV8xLY59VY80jkk3OSl7/x/8+qWLIH5teDTJxRHLPTp/+RIx5ydRa9+78QNJ186R+vtaq4FwCBAgQIECAAAECBAgQIECAAIEKFrBUUcHDEY0AAQIECBBoG4FJ0yblH/+8J4c/dETbBKixqu8f9mLqH/xW8tYDNda5dgm0gsBHSw3tF0gaxv3riRBnNhXa+cFkyR7Jc+cmy+3c9OSF+nbJ5FHJy1cnfY9vXqDZ1ViiR9PiROk1PqXXfZReS7LEJslTP00WWSNZ+YDk6ZOSIZc0r1ZbX7X9bclyOyX1Hds6ifoECBAgQIAAAQIECBAgQIAAAQJtJGCpoo3glSVAgAABAgQqW2Bcw/jcOvy2HNPrhMoOWvB0t339pvScPia5f/eCdyI+gQoRKC0xrPXjptdUtO+cTB2TPPPzpPSUiG+9kCy8UjJ9ctJx4Y8HnjE9GXpZ0qcZy2Szq1E6ddVDk41OT+bvmkz9MBl2VfL6nclWVycfvpgM+HXylQuTL66VzJiWvHlf8vD+lffkitJySPc9k/oOFTJcMQgQIECAAAECBAgQIECAAAECBNpCwFJFW6irSYAAAQIECBRCYMK0ibl88JU5pe8ZhchbtJDrLb5OHv7mXcnNayYfvlS0+PISqGyB0us5Njm76TUgE99OHto32fyPyWLrJ+NebXoFyEtXJotvkKxzQrLM9smEN5MH90pGPdO83j6txmfdu+1fk27bNC1trPadZPENk36nJAssnazxo6bXkzRnoaN5yeb9qk3Pb8rZocu8n+UEAgQIECBAgAABAgQIECBAgACBQgtYqij0+IQnQIAAAQIEWltg9OTRufyFq3LWM+e2dqmaO7//3o+m+9v3JE8eU3O9a5hAWQRKSw97PN20uPD4j5JVDm56/UfpVRwvXPSfCJ+87uVrmh+vOfeuuE/y1YuSEQ8lgy9qej1I6dUkpYWqZbZLtrwqmTI6uWXt5tdtzSs3PitZ64ik9AoVHwIECBAgQIAAAQIECBAgQIAAgZoXsFRR818BAAQIECBAgMDnCYyZ8kEuGXRZzut3wedd6u/NFDh49QPy+6/8Irm2WzJ9UjPvchkBAp8qUFpYWOMHyZv3JPfu8p9LFl4l2emupNPiyeM/TLr2TFY+MOl/ejLwzP9c99FiROl1HaXrhl//v2WaW+PT7t3hjmSJjZPHfpA0jG16DUjpX0tLFd22/vg/t/WINzw9WfvYpP38bZ1EfQIECBAgQIAAAQIECBAgQIAAgQoRsFRRIYMQgwABAgQIEKhsgQ+nfpgLBlyc3w/4r/93d2VHruh0bxzULwsO+HUy5NKKzikcgUIIrLRf05Mg2ndOhl3dtDSx8ErJhqclS22WfDgsuW/XpldulK6b2dj0pIoXL2+6bv1fNi1cjB3edN3YYf/bdnNrfPLe1b6bbHJW8vqdyaPfTpba/NOfVDHpneTWDdqWe4NfJeuemLTr3LY5VCdAgAABAgQIECBAgAABAgQIEKgoAUsVFTUOYQgQIECAAIFKFhg7dWx+1//CXDjwkkqOWfHZztzs9By+7FdTd9MaFZ9VQAKFEdj+78kKuyWp+3jk6ZOTgWcl/U9r+n3pVRsr75/Utfv4dY1TkkG/S575edPvd34w6bp5MvDs5NmTm37X3BofnVx6AsZO9yQLdEse2i95r+9/zi4tePQ7penVJGv8KHnpiqTPEW3HXVosWe+kpF2ntsugMgECBAgQIECAAAECBAgQIECAQEUKWKqoyLEIRYAAAQIECFSqwKTpk/L7/hfnnH6/q9SIFZ9r9KFD0+6RA5M3/lHxWQUkUBiB0gJD6SkUy389me8LyYzGZNwryaBzmp5I8dGndN2GpyYr7pvMv2TTb0tPiRh8YdMCxUefT1uqaG6Nj85Y96dJ6adUv+9x/zm725bJJucki63X9NSMN+9LHt4/mTa+bbhLCxXrHJ+U+vMhQIAAAQIECBAgQIAAAQIECBAg8AkBSxW+EgQIECBAgACBORSY0jg1v+//h5z97HlzeKfLb/zaNdmhflpyz9dgECBQyQJf2ivZ+Iyk32nJy9dUctJ5yzbrlR8/9YSKeVN0NwECBAgQIECAAAECBAgQIECgqgUsVVT1eDVHgAABAgQItJbAlOlT8ofn/pjfPP1f/8/u1ipWJeeu/IWV8vTeDyW3bpSMGVQlXWmDQJUKbHVNsmD3pNehydhh1dnkhqcn6xyXtOtcnf3pigABAgQIECBAgAABAgQIECBAoEUELFW0CKNDCBAgQIAAgVoUmDx9cv70/BU5pe+va7H9Oe75qW89kFVG9k76/GiO73UDAQIEWlRg47OStY5M2s/fosc6jAABAgQIECBAgAABAgQIECBAoPoELFVU30x1RIAAAQIECJRRYNK0Sblq6HU5qc/JZaxavFLfWuUb+VPPc5Lrlk6mfli8BiQmQKB6BDY9P1n9u0n7BaqnJ50QIECAAAECBAgQIECAAAECBAi0moClilajdTABAgQIECBQKwITpk3MLS/fmmN6nVArLc9xn68c9Gy+OOjc5Pnfz/G9biBAgECLCWxzfbLc15MOXVrsSAcRIECAAAECBAgQIECAAAECBAhUt4Cliuqer+4IECBAgACBMgmMaxife1+7P4c/dESZKhanzMk9TsrRK+6UuhtXLk5oSQkQqD6B7f+eLLdzUt+h+nrTEQECBAgQIECAAAECBAgQIECAQKsJWKpoNVoHEyBAgAABArUm8OHUsXlixJPZ/95Daq312fb73qFD0qH3d5N//o0LAQIE2kZg5/uTrj2T+o5tU19VAgQIECBAgAABAgQIECBAgACBwgpYqijs6AQnQIAAAQIEKlFgwrQJeXHMS/nGP/bN+IbxlRixrJmu3uEv+fp8nZK7ti1rXcUIECAwS6DjQsnX7ksWW99Cha8EAQIECBAgQIAAAQIECBAgQIDAXAlYqpgrNjcRIECAAAECBD5bYGrj1Lw27vXsfdeBeX38GzVL1XWBpTJkvyeSO3smo56pWQeNEyDQRgILdk++dk/SZfmkXac2CqEsAQIECBAgQIAAAQIECBAgQIBA0QUsVRR9gvITIECAAAECFSvw/pQx2euu/dP/vYEVm7E1gz3+zbuz5pj+Se/vtGYZZxMgQOB/BRbfKNnp7qTTYnQIECBAgAABAgQIECBAgAABAgQIzJOApYp54nMzAQIECBAgQGD2Ag2NDTnwvsNy/+sP1hTV17rvmOu2/1Ny3bLJ5JE11btmCRBoY4Hldk62/3tS36GNgyhPgAABAgQIECBAgAABAgQIECBQDQKWKqphinogQIAAAQIEKlpg+ozpObb3iblm6PUVnbMlww07oG8WH3ppMvDsljzWWQQIEJi9wGqHJZtdaqHC94QAAQIECBAgQIAAAQIECBAgQKDFBCxVtBilgwgQIECAAAECny0wcdrEXPb85Tn9qTOrnun4DY7Jz9bcL3Wlp1T4ECBAoFwCG52RrH1c0m6+clVUhwABAgQIECBAgAABAgQIECBAoAYELFXUwJC1SIAAAQIECFSGQGmx4vZX78qPHj6qMgK1Uop3D3k+8z1xVDK8dp7M0UqUjiVAoLkC292SLLND0qFLc+9wHQECBAgQIECAAAECBAgQIECAAIFmCViqaBaTiwgQIECAAAECLSNQWqwY/P6Q7HfPwRkz5YOWObSCTvnTNhdnz4W7pu72r1RQKlEIEKhagU6LJjvckSy+YVLfsWrb1BgBAgQIECBAgAABAgQIECBAgEDbCViqaDt7lQkQIECAAIEaFZjaODUjJ72Xb9/33QwY9VzVKHTp2CVvHDwwdXfvmLz7eNX0pRECBCpUoLRIUVqomL9rhQYUiwABAgQIECBAgAABAgQIECBAoBoELFVUwxT1QIAAAQIECBRSYPqMxhz+0I9y6/DbC5n/k6Ef2eP2rDv+peSRg6qiH00QIFDBAivunWx9XVLXroJDikaAAAECBAgQIECAAAECBAgQIFANApYqqmGKeiBAgAABAgQKKzBp2qRcMuhPOePpswvbQyl4z2U2z2273Jjc0D2Z8EahexGeAIEKF9jw9GTt45L2nSs8qHgECBAgQIAAAQIECBAgQIAAAQLVIGCpohqmqAcCBAgQIECg0AITpk3Mo2/1yrfv+14aZzYWspeh+z2eJV+9KXXPnFTI/EITIFAAgdJTKXa4LenaM+mwYAECi0iAAAECBAgQIECAAAECBAgQIFANApYqqmGKeiBAgAABAgQKL9DQ2JC3JrydA+89NEPGvFiofo5Y5/s5bb0fpu6aJZPMLFR2YQkQKIjAF9dKdrgjWaBbUj9fQUKLSYAAAQIECBAgQIAAAQIECBAgUA0CliqqYYp6IECAAAECBKpGYNqM6fn+Q0fm1uG3Faandw4ekE7P/Cx56f8Kk1lQAgQKJLDiPslW1yT17QsUWlQCBAgQIECAAAECBAgQIECAAIFqEbBUUS2T1AcBAgQIECBQNQJTpk/J5S9clV88cUrF93ThluflgCXWSN3f1qv4rAISIFBAgR7nJmv+MGnXuYDhRSZAgAABAgQIECBAgAABAgQIEKgGAUsV1TBFPRAgQIAAAQJVJzB5+uQMHDUohz7w/bw78d2K7e/9w15K/QPfSN5+qGIzCkaAQAEF5u+WbHtjskSPpL5DARsQmQABAgQIECBAgAABAgQIECBAoFoELFVUyyT1QYAAAQIECFSlwNiGcfn+g0fk3tcfqLj+7tv15mzcMCopLVX4ECBAoKUEltsl2fq6pONCLXWicwgQIECAAAECBAgQIECAAAECBAjMtYClirmmcyMBAgQIECBAoDwCpadWXPb85Tm17xnlKdiMKhsuuUEe2OOO5KbVkrEvN+MOlxAgQKAZAhuflax1ZNJ+/mZc7BICBAgQIECAAAECBAgQIECAAAECrS9gqaL1jVUgQIAAAQIECMyzwLiG8Rk0+vn86OGj88b4N+f5vHk9YMA+vbLCm/9I+h43r0e5nwABAsmCyydbXZcstp6FCt8HAgQIECBAgAABAgQIECBAgACBihKwVFFR4xCGAAECBAgQIPDZAlOmT83MzMyRjx6Tv718W5tRHbrmwTlvkxOTa7sljVPaLIfCBAhUicCK+yRbXpG061wlDWmDAAECBAgQIECAAAECBAgQIECgmgQsVVTTNPVCgAABAgQI1ITApOmTc8cr/8gPHv5xm/T75kH906X/qcnQy9qkvqIECFSRwJb/l6y4d9KuUxU1pRUCBAgQIECAAAECBAgQIECAAIFqErBUUU3T1AsBAgQIECBQMwINjQ15d9LI/OChH+eJd/qWre+zNz8j3126R+puXrNsNRUiQKAKBbpu3vS6j/mXTOo7VmGDWiJAgAABAgQIECBAgAABAgQIEKgWAUsV1TJJfRAgQIAAAQI1KTBtxrT8YeClOf2pM8vS/+jDXky7h/ZL3ry7LPUUIUCgCgU2OiNZ5/ikvkMVNqclAgQIECBAgAABAgQIECBAgACBahOwVFFtE9UPAQIECBAgUHMC02ZMz/APh+d7Dx6Rwe+/0Gr937zzddk2k5N7d2m1Gg4mQKCKBRZdJym97mORNS1UVPGYtUaAAAECBAgQIECAAAECBAgQqDYBSxXVNlH9ECBAgAABAjUrMGPmzJz5zDk5t9/5LW6w2iKr5sm9HkhuXT8ZM7jFz3cgAQJVLrDeL5INT0vq6qq8Ue0RIECAAAECBAgQIECAAAECBAhUm4ClimqbqH4IECBAgACBmhaYPH1KXvrgpRzxyDF54f2hLWbx9F4PZeV3H076HNliZzqIAIEaEPjil5Mt/pQsskbSYaEaaFiLBAgQIECAAAECBAgQIECAAAEC1SZgqaLaJqofAgQIECBAgECS0lMrTnvqN7lgwEXz7LHPKt/KpT3PTK7tljSMm+fzHECAQI0IbHBysv4pnk5RI+PWJgECBAgQIECAAAECBAgQIECgWgUsVVTrZPVFgAABAgQI1LzAuIbxeXP8mzm61wl5dmS/ufZ49aB+WeS5s5PBF871GW4kQKCGBJbokfS8PFlwhaT9/DXUuFYJECBAgAABAgQIECBAgAABAgSqUcBSRTVOVU8ECBAgQIAAgf8SaGhsyJ8HX5lfPHHKHLucuukvcmT37VP311Xm+F43ECBQgwI9zkvWOjKp71CDzWuZAAECBAgQIECAAAECBAgQIECgGgUsVVTjVPVEgAABAgQIEPiEQEPjtHzY8GGO6XVC7v7nvc32ee/QoenQ69Dktb83+x4XEiBQgwIr7JZsflky3yJJfccaBNAyAQIECBAgQIAAAQIECBAgQIBAtQpYqqjWyeqLAAECBAgQIPApAlMbp+bRtx7Lcb1PzNsTRszW6Nodr8jOHdond2/PkgABAp8usMAyyeaXJt229qoP3xECBAgQIECAAAECBAgQIECAAIGqFLBUUZVj1RQBAgQIECBAYPYCjTMbc+Yz5+a8fr//1AuX7bJ0Bu33eHL7ZsnofjgJECDwvwJrH5dsfFZS354OAQIECBAgQIAAAQIECBAgQIAAgaoVsFRRtaPVGAECBAgQIEBg9gLTZkzPiAkj8pPHfpoH33jkYxf32fOerDH6meSx72EkQIDAxwWW3THZ9Pyky3KeTuG7QYAAAQIECBAgQIAAAQIECBAgUPUCliqqfsQaJECAAAECBAjMXmDy9Cl57O3Hc+Ljv8hr417P17+0c67e9uLk+mWTyaPwESBAoElgoS8lm5yblJYq2nemQoAAAQIECBAgQIAAAQIECBAgQKAmBCxV1MSYNUmAAAECBAgQaJ7A7wdclANW2jWLDbkoee6c5t3kKgIEqlugri7Z6Mxk3ROru0/dESBAgAABAgQIECBAgAABAgQIEPgUAUsVvhYECBAgQIAAAQL/Fmic2Zh2qUt6fzd56QoyBAjUusCqhyabntf0mo/6jrWuoX8CBAgQIECAAAECBAgQIECAAIEaFLBUUYND1zIBAgQIECBA4HMFGqckY4cnT52QvHnP517uAgIEqkxg2Z2STX+XLLhC0q5TlTWnHQIECBAgQIAAAQIECBAgQIAAAQLNF7BU0XwrVxIgQIAAAQIEak9g+sRkdP/kyeOSUc/UXv86JlBrAotv1PRkisU2aHo6hQ8BAgQIECBAgAABAgQIECBAgACBGhewVFHjXwDtEyBAgAABAgSaJdA4NXnt9uTZXyRjX27WLS4iQKBAAguvnGz462SFryftOhcouKgECBAgQIAAAQIECBAgQIAAAQIEWlfAUkXr+jqdAAECBAgQIFBdAjMbk2FXJ8/+Mpn4dnX1phsCtSiwwNLJhqcnqxyU1LWrRQE9EyBAgAABAgQIECBAgAABAgQIEJitgKUKXxACBAgQIECAAIE5Eyg9taJdx2TwhUn/M5Ipo+bsflcTIND2Ap0WTzY8LVnj8CR1bZ9HAgIECBAgQIAAAQIECBAgQIAAAQIVKmCpokIHIxYBAgQIECBAoOIFSssV9e2T5y9IBp6ZTBld8ZEFJFDzAp0WSzY4NVnj+0ldfc1zACBAgAABAgQIECBAgAABAgQIECDweQKWKj5PyN8JECBAgAABAgRmL/DRcsXgPyTPnZ1MepcYAQKVJjD/Usk6JyZrHek1H5U2G3kIECBAgAABAgQIECBAgAABAgQqWsBSRUWPRzgCBAgQIECAQIEEPnotyItXJAPOSMb/s0DhRSVQpQILdk/W+Umyxg+Sxoak3XxV2qi2CBAgQIAAAQIECBAgQIAAAQIECLSOgKWK1nF1KgECBAgQIECgtgVmNiav3Nz0WpAxg2rbQvcE2kLgi2sn6/4s+dKeSek/j5Yp2mIKahIgQIAAAQIECBAgQIAAAQIECFSBgKWKKhiiFggQIECAAAECFSvQODl5+5Fk0LnJiEcqNqZgBKpGoNtWyXo/S5baLGnXuWra0ggBAgQIECBAgAABAgQIECBAgACBthKwVNFW8uoSIECAAAECBGpJoOHDZPzrycCzkldurKXO9UqgPAIr7pOs/4tkwRWS9guUp6YqBAgQIECAAAECBAgQIECAAAECBGpAwFJFDQxZiwQIECBAgACBihGYNiGZPjF57tzkxT8lDeMqJpogBAon0HGhZK0fN/10WDBp16lwLQhMgAABAgQIECBAgAABAgQIECBAoNIFLFVU+oTkI0CAAAECBAhUo8CMhqSuXfLy9cng85PRA6qxSz0RaB2BxdZL1jomWXm/ZGZjUt+xdeo4lQABAgQIECBAgAABAgQIECBAgACBWKrwJSBAgAABAgQIEGhbgdKTKz4Ymjz/u2T4DW2bRXUClSyw0r7Jl49NFlndKz4qeU6yESBAgAABAgQIECBAgAABAgQIVJWApYqqGqdmCBAgQIAAAQIFFpg2PpnRmAy5JBl2dTL2pQI3IzqBFhJYeJVk9e8lq30nqatves2HDwECBAgQIECAAAECBAgQIECAAAECZROwVFE2aoUIECBAgAABAgSaJdA4NcnMZFS/pgWL4dc36zYXEagqgZX2S9Y+LllkjaRdp6pqTTMECBAgQIAAAQIECBAgQIAAAQIEiiRgqaJI05KVAAECBAgQIFBrAtMnNy1YvHpTMuSy5L2+tSag31oSWKJHsvrhyYp7N3XdvnMtda9XAgQIECBAgAABAgQIECBAgAABAhUpYKmiIsciFAECBAgQIECAwP8IlF4PMmV0MvSy5JW/JuNfg0Sg+AILrtC0RLHGD5NOiyXt5y9+TzogQIAAAQIECBAgQIAAAQIECBAgUEUCliqqaJhaIUCAAAECBAjUhMCMqcnMmcn7A5OXrkxevSWZOqYmWtdklQjMt0jypT2TVQ9NFl0/qUtS37FKmtMGAQIECBAgQIAAAQIECBAgQIAAgeoSsFRRXfPUDQECBAgQIECgtgSmT0zadU7e6Z0MuzL559+T0hMtfAhUmkCHLkn3bySrfDvp2jNpnJy0X6DSUspDgAABAgQIECBAgAABAgQIECBAgMAnBCxV+EoQIECAAAECBAhUh8D0SU2vThjxSDLs6uT1OzzBojomW9wuSk+kWH63ZI3vJ0tsknz0HS1uR5ITIECAAAECBAgQIECAAAECBAgQqDkBSxU1N3INEyBAgAABAgRqQGDWEyw6Je89lQy/PnnjrmT8azXQuBbbXGDBFZLldnPPQ1oAAB98SURBVE5WPSxZdJ1kZmNS36HNYwlAgAABAgQIECBAgAABAgQIECBAgMDcCViqmDs3dxEgQIAAAQIECBRFYNqEpK5dMuH15JWbkjfvSd7rW5T0chZBYIkeybI7JSvtm3RZNqmrT+o7FiG5jAQIECBAgAABAgQIECBAgAABAgQIfI6ApQpfEQIECBAgQIAAgdoSaBjX1O9b9yev/T1564FkyqjaMtDtvAl0XjxZertkxb2Trls2LVF06DJvZ7qbAAECBAgQIECAAAECBAgQIECAAIGKFLBUUZFjEYoAAQIECBAgQKAsAtMnNb2aYfw/k9fvTN68NxnxSNMrG3wIfCRQetJJt62ankaxwu5NT6MofbzWw3eEAAECBAgQIECAAAECBAgQIECAQNULWKqo+hFrkAABAgQIECBAoNkCDWObnjgw6pnk9buSd3sn7zyWZGazj3BhNQjUJV03T7pukSy/W7LY+knj5KT9AtXQnB4IECBAgAABAgQIECBAgAABAgQIEJgDAUsVc4DlUgIECBAgQIAAgRoTKL0qpMMCyfvPJW8/lIx4OBn5ZFJavvCpHoGOX0iW3PRfT6PYMVlkjWTaxKTjQtXTo04IECBAgAABAgQIECBAgAABAgQIEJgrAUsVc8XmJgIECBAgQIAAgZoUmDYhadcpmfRO8u7jyYiHkveeScYMqkmOwjb9xbWTJTZqep3H4hsnC3RNpk9pekqJDwECBAgQIECAAAECBAgQIECAAAECBP5LwFKFrwMBAgQIECBAgACBuRUoLVmUXg3Sbr7kg6HJyD7JyL7J+wOTMc/P7anua0mBL345WXTdZMkeyZJfbXoKxYxpSX37pL5jS1ZyFgECBAgQIECAAAECBAgQIECAAAECVShgqaIKh6olAgQIECBAgACBNhSY0ZDMmN60aDHhjaZXh7zTO/lgcPLBC8nEEW0YropLL7B008LEImslXbdIFl0n6bJc0jg1mTmz6TUuPgQIECBAgAABAgQIECBAgAABAgQIEJhDAUsVcwjmcgIECBAgQIAAAQJzJTD1g6R9p1kPtsi4V5KJbybv9Eo+HJaMezkZOzxpnDJXR9fMTaVXryy8UrLQysnCqzQ9feILqyVdlk/q6pueQOEVHjXzddAoAQIECBAgQIAAAQIECBAgQIAAgXIIWKooh7IaBAgQIECAAAECBGYnMH1i0q5zUnqdSMMHybhXm55yMeqZ5MOXmv79xLeS6ZOq27H9/MkCyyRdlm16ykRpWWKJHsn8SyULdm962kRp8WT65KTTYtVtoTsCBAgQIECAAAECBAgQIECAAAECBCpCwFJFRYxBCAIECBAgQIAAAQKzESi9wqK+Q1J6tUjDuGTKqGTi28n415Jxw5PJo5p+N+X9ZOqYf/18mMyc3rasde2S+Rb518+iSafSz2JJ5yWafkpPmei8VNPvS/9a377p1SmlxYnSfT4ECBAgQIAAAQIECBAgQIAAAQIECBBoYwFLFW08AOUJECBAgAABAgQIzLNA6QkXHy1elJYvSssJsxYUpjX9vvRTWshobGj63aQR//ld6Z9Liwyln9LvS0/DmDnjvyLVNb1ao/Qz69wOyfzdmp4aUd8xaTdfUj9f06tNSk/baN+5aSGi9Pu6f2UonVeqU/p0XGie23UAAQIECBAgQIAAAQIECBAgQIAAAQIEyiVgqaJc0uoQIECAAAECBAgQIECAAAECBAgQIECAAAECBAgQIECAAAEChRKwVFGocQlLgAABAgQIECBAgAABAgQIECBAgAABAgQIECBAgAABAgQIlEvAUkW5pNUhQIAAAQIECBAgQIAAAQIECBAgQIAAAQIECBAgQIAAAQIECiVgqaJQ4xKWAAECBAgQIECAAAECBAgQIECAAAECBAgQIECAAAECBAgQKJeApYpySatDgAABAgQIECBAgAABAgQIECBAgAABAgQIECBAgAABAgQIFErAUkWhxiUsAQIECBAgQIAAAQIECBAgQIAAAQIECBAgQIAAAQIECBAgUC4BSxXlklaHAAECBAgQIECAAAECBAgQIECAAAECBAgQIECAAAECBAgQKJSApYpCjUtYAgQIECBAgAABAgQIECBAgAABAgQIECBAgAABAgQIECBAoFwClirKJa0OAQIECBAgQIAAAQIECBAgQIAAAQIECBAgQIAAAQIECBAgUCgBSxWFGpewBAgQIECAAAECBAgQIECAAAECBAgQIECAAAECBAgQIECAQLkELFWUS1odAgQIECBAgAABAgQIECBAgAABAgQIECBAgAABAgQIECBAoFAClioKNS5hCRAgQIAAAQIECBAgQIAAAQIECBAgQIAAAQIECBAgQIAAgXIJWKool7Q6BAgQIECAAAECBAgQIECAAAECBAgQIECAAAECBAgQIECAQKEELFUUalzCEiBAgAABAgQIECBAgAABAgQIECBAgAABAgQIECBAgAABAuUSsFRRLml1CBAgQIAAAQIECBAgQIAAAQIECBAgQIAAAQIECBAgQIAAgUIJWKoo1LiEJUCAAAECBAgQIECAAAECBAgQIECAAAECBAgQIECAAAECBMolYKmiXNLqECBAgAABAgQIECBAgAABAgQIECBAgAABAgQIECBAgAABAoUSsFRRqHEJS4AAAQIECBAgQIAAAQIECBAgQIAAAQIECBAgQIAAAQIECJRLwFJFuaTVIUCAAAECBAgQIECAAAECBAgQIECAAAECBAgQIECAAAECBAolYKmiUOMSlgABAgQIECBAgAABAgQIECBAgAABAgQIECBAgAABAgQIECiXgKWKckmrQ4AAAQIECBAgQIAAAQIECBAgQIAAAQIECBAgQIAAAQIECBRKwFJFocYlLAECBAgQIECAAAECBAgQIECAAAECBAgQIECAAAECBAgQIFAuAUsV5ZJWhwABAgQIECBAgAABAgQIECBAgAABAgQIECBAgAABAgQIECiUgKWKQo1LWAIECBAgQIAAAQIECBAgQIAAAQIECBAgQIAAAQIECBAgQKBcApYqyiWtDgECBAgQIECAAAECBAgQIECAAAECBAgQIECAAAECBAgQIFAoAUsVhRqXsAQIECBAgAABAgQIECBAgAABAgQIECBAgAABAgQIECBAgEC5BCxVlEtaHQIECBAgQIAAAQIECBAgQIAAAQIECBAgQIAAAQIECBAgQKBQApYqCjUuYQkQIECAAAECBAgQIECAAAECBAgQIECAAAECBAgQIECAAIFyCViqKJe0OgQIECBAgAABAgQIECBAgAABAgQIECBAgAABAgQIECBAgEChBCxVFGpcwhIgQIAAAQIECBAgQIAAAQIECBAgQIAAAQIECBAgQIAAAQLlErBUUS5pdQgQIECAAAECBAgQIECAAAECBAgQIECAAAECBAgQIECAAIFCCViqKNS4hCVAgAABAgQIECBAgAABAgQIECBAgAABAgQIECBAgAABAgTKJWCpolzS6hAgQIAAAQIECBAgQIAAAQIECBAgQIAAAQIECBAgQIAAAQKFErBUUahxCUuAAAECBAgQIECAAAECBAgQIECAAAECBAgQIECAAAECBAiUS8BSRbmk1SFAgAABAgQIECBAgAABAgQIECBAgAABAgQIECBAgAABAgQKJWCpolDjEpYAAQIECBAgQIAAAQIECBAgQIAAAQIECBAgQIAAAQIECBAol4ClinJJq0OAAAECBAgQIECAAAECBAgQIECAAAECBAgQIECAAAECBAgUSsBSRaHGJSwBAgQIECBAgAABAgQIECBAgAABAgQIECBAgAABAgQIECBQLgFLFeWSVocAAQIECBAgQIAAAQIECBAgQIAAAQIECBAgQIAAAQIECBAolIClikKNS1gCBAgQIECAAAECBAgQIECAAAECBAgQIECAAAECBAgQIECgXAKWKsolrQ4BAgQIECBAgAABAgQIECBAgAABAgQIECBAgAABAgQIECBQKAFLFYUal7AECBAgQIAAAQIECBAgQIAAAQIECBAgQIAAAQIECBAgQIBAuQQsVZRLWh0CBAgQIECAAAECBAgQIECAAAECBAgQIECAAAECBAgQIECgUAKWKgo1LmEJECBAgAABAgQIECBAgAABAgQIECBAgAABAgQIECBAgACBcglYqiiXtDoECBAgQIAAAQIECBAgQIAAAQIECBAgQIAAAQIECBAgQIBAoQQsVRRqXMISIECAAAECBAgQIECAAAECBAgQIECAAAECBAgQIECAAAEC5RKwVFEuaXUIECBAgAABAgQIECBAgAABAgQIECBAgAABAgQIECBAgACBQglYqijUuIQlQIAAAQIECBAgQIAAAQIECBAgQIAAAQIECBAgQIAAAQIEyiVgqaJc0uoQIECAAAECBAgQIECAAAECBAgQIECAAAECBAgQIECAAAEChRKwVFGocQlLgAABAgQIECBAgAABAgQIECBAgAABAgQIECBAgAABAgQIlEvAUkW5pNUhQIAAAQIECBAgQIAAAQIECBAgQIAAAQIECBAgQIAAAQIECiVgqaJQ4xKWAAECBAgQIECAAAECBAgQIECAAAECBAgQIECAAAECBAgQKJeApYpySatDgAABAgQIECBAgAABAgQIECBAgAABAgQIECBAgAABAgQIFErAUkWhxiUsAQIECBAgQIAAAQIECBAgQIAAAQIECBAgQIAAAQIECBAgUC4BSxXlklaHAAECBAgQIECAAAECBAgQIECAAAECBAgQIECAAAECBAgQKJSApYpCjUtYAgQIECBAgAABAgQIECBAgAABAgQIECBAgAABAgQIECBAoFwClirKJa0OAQIECBAgQIAAAQIECBAgQIAAAQIECBAgQIAAAQIECBAgUCgBSxWFGpewBAgQIECAAAECBAgQIECAAAECBAgQIECAAAECBAgQIECAQLkELFWUS1odAgQIECBAgAABAgQIECBAgAABAgQIECBAgAABAgQIECBAoFAClioKNS5hCRAgQIAAAQIECBAgQIAAAQIECBAgQIAAAQIECBAgQIAAgXIJWKool7Q6BAgQIECAAAECBAgQIECAAAECBAgQIECAAAECBAgQIECAQKEELFUUalzCEiBAgAABAgQIECBAgAABAgQIECBAgAABAgQIECBAgAABAuUSsFRRLml1CBAgQIAAAQIECBAgQIAAAQIECBAgQIAAAQIECBAgQIAAgUIJWKoo1LiEJUCAAAECBAgQIECAAAECBAgQIECAAAECBAgQIECAAAECBMolYKmiXNL/364dlAAAACAQ69/aFsLBEijzqxwCBAgQIECAAAECBAgQIECAAAECBAgQIECAAAECBAgQIEAgJeBUkZpLWQIECBAgQIAAAQIECBAgQIAAAQIECBAgQIAAAQIECBAgQOAl4FTxkpZDgAABAgQIECBAgAABAgQIECBAgAABAgQIECBAgAABAgQIpAScKlJzKUuAAAECBAgQIECAAAECBAgQIECAAAECBAgQIECAAAECBAi8BJwqXtJyCBAgQIAAAQIECBAgQIAAAQIECBAgQIAAAQIECBAgQIAAgZSAU0VqLmUJECBAgAABAgQIECBAgAABAgQIECBAgAABAgQIECBAgACBl4BTxUtaDgECBAgQIECAAAECBAgQIECAAAECBAgQIECAAAECBAgQIJAScKpIzaUsAQIECBAgQIAAAQIECBAgQIAAAQIECBAgQIAAAQIECBAg8BJwqnhJyyFAgAABAgQIECBAgAABAgQIECBAgAABAgQIECBAgAABAgRSAk4VqbmUJUCAAAECBAgQIECAAAECBAgQIECAAAECBAgQIECAAAECBF4CThUvaTkECBAgQIAAAQIECBAgQIAAAQIECBAgQIAAAQIECBAgQIBASsCpIjWXsgQIECBAgAABAgQIECBAgAABAgQIECBAgAABAgQIECBAgMBLwKniJS2HAAECBAgQIECAAAECBAgQIECAAAECBAgQIECAAAECBAgQSAk4VaTmUpYAAQIECBAgQIAAAQIECBAgQIAAAQIECBAgQIAAAQIECBB4CThVvKTlECBAgAABAgQIECBAgAABAgQIECBAgAABAgQIECBAgAABAikBp4rUXMoSIECAAAECBAgQIECAAAECBAgQIECAAAECBAgQIECAAAECLwGnipe0HAIECBAgQIAAAQIECBAgQIAAAQIECBAgQIAAAQIECBAgQCAl4FSRmktZAgQIECBAgAABAgQIECBAgAABAgQIECBAgAABAgQIECBA4CXgVPGSlkOAAAECBAgQIECAAAECBAgQIECAAAECBAgQIECAAAECBAikBJwqUnMpS4AAAQIECBAgQIAAAQIECBAgQIAAAQIECBAgQIAAAQIECLwEnCpe0nIIECBAgAABAgQIECBAgAABAgQIECBAgAABAgQIECBAgACBlIBTRWouZQkQIECAAAECBAgQIECAAAECBAgQIECAAAECBAgQIECAAIGXgFPFS1oOAQIECBAgQIAAAQIECBAgQIAAAQIECBAgQIAAAQIECBAgkBJwqkjNpSwBAgQIECBAgAABAgQIECBAgAABAgQIECBAgAABAgQIECDwEnCqeEnLIUCAAAECBAgQIECAAAECBAgQIECAAAECBAgQIECAAAECBFICThWpuZQlQIAAAQIECBAgQIAAAQIECBAgQIAAAQIECBAgQIAAAQIEXgJOFS9pOQQIECBAgAABAgQIECBAgAABAgQIECBAgAABAgQIECBAgEBKwKkiNZeyBAgQIECAAAECBAgQIECAAAECBAgQIECAAAECBAgQIECAwEvAqeIlLYcAAQIECBAgQIAAAQIECBAgQIAAAQIECBAgQIAAAQIECBBICThVpOZSlgABAgQIECBAgAABAgQIECBAgAABAgQIECBAgAABAgQIEHgJOFW8pOUQIECAAAECBAgQIECAAAECBAgQIECAAAECBAgQIECAAAECKQGnitRcyhIgQIAAAQIECBAgQIAAAQIECBAgQIAAAQIECBAgQIAAAQIvAaeKl7QcAgQIECBAgAABAgQIECBAgAABAgQIECBAgAABAgQIECBAICXgVJGaS1kCBAgQIECAAAECBAgQIECAAAECBAgQIECAAAECBAgQIEDgJeBU8ZKWQ4AAAQIECBAgQIAAAQIECBAgQIAAAQIECBAgQIAAAQIECKQEnCpScylLgAABAgQIECBAgAABAgQIECBAgAABAgQIECBAgAABAgQIvAScKl7ScggQIECAAAECBAgQIECAAAECBAgQIECAAAECBAgQIECAAIGUgFNFai5lCRAgQIAAAQIECBAgQIAAAQIECBAgQIAAAQIECBAgQIAAgZeAU8VLWg4BAgQIECBAgAABAgQIECBAgAABAgQIECBAgAABAgQIECCQEnCqSM2lLAECBAgQIECAAAECBAgQIECAAAECBAgQIECAAAECBAgQIPAScKp4ScshQIAAAQIECBAgQIAAAQIECBAgQIAAAQIECBAgQIAAAQIEUgJOFam5lCVAgAABAgQIECBAgAABAgQIECBAgAABAgQIECBAgAABAgReAk4VL2k5BAgQIECAAAECBAgQIECAAAECBAgQIECAAAECBAgQIECAQErAqSI1l7IECBAgQIAAAQIECBAgQIAAAQIECBAgQIAAAQIECBAgQIDAS8Cp4iUthwABAgQIECBAgAABAgQIECBAgAABAgQIECBAgAABAgQIEEgJOFWk5lKWAAECBAgQIECAAAECBAgQIECAAAECBAgQIECAAAECBAgQeAk4Vbyk5RAgQIAAAQIECBAgQIAAAQIECBAgQIAAAQIECBAgQIAAAQIpAaeK1FzKEiBAgAABAgQIECBAgAABAgQIECBAgAABAgQIECBAgAABAi8Bp4qXtBwCBAgQIECAAAECBAgQIECAAAECBAgQIECAAAECBAgQIEAgJeBUkZpLWQIECBAgQIAAAQIECBAgQIAAAQIECBAgQIAAAQIECBAgQOAl4FTxkpZDgAABAgQIECBAgAABAgQIECBAgAABAgQIECBAgAABAgQIpAScKlJzKUuAAAECBAgQIECAAAECBAgQIECAAAECBAgQIECAAAECBAi8BJwqXtJyCBAgQIAAAQIECBAgQIAAAQIECBAgQIAAAQIECBAgQIAAgZSAU0VqLmUJECBAgAABAgQIECBAgAABAgQIECBAgAABAgQIECBAgACBl4BTxUtaDgECBAgQIECAAAECBAgQIECAAAECBAgQIECAAAECBAgQIJAScKpIzaUsAQIECBAgQIAAAQIECBAgQIAAAQIECBAgQIAAAQIECBAg8BJwqnhJyyFAgAABAgQIECBAgAABAgQIECBAgAABAgQIECBAgAABAgRSAk4VqbmUJUCAAAECBAgQIECAAAECBAgQIECAAAECBAgQIECAAAECBF4CThUvaTkECBAgQIAAAQIECBAgQIAAAQIECBAgQIAAAQIECBAgQIBASsCpIjWXsgQIECBAgAABAgQIECBAgAABAgQIECBAgAABAgQIECBAgMBLwKniJS2HAAECBAgQIECAAAECBAgQIECAAAECBAgQIECAAAECBAgQSAk4VaTmUpYAAQIECBAgQIAAAQIECBAgQIAAAQIECBAgQIAAAQIECBB4CThVvKTlECBAgAABAgQIECBAgAABAgQIECBAgAABAgQIECBAgAABAikBp4rUXMoSIECAAAECBAgQIECAAAECBAgQIECAAAECBAgQIECAAAECLwGnipe0HAIECBAgQIAAAQIECBAgQIAAAQIECBAgQIAAAQIECBAgQCAl4FSRmktZAgQIECBAgAABAgQIECBAgAABAgQIECBAgAABAgQIECBA4CXgVPGSlkOAAAECBAgQIECAAAECBAgQIECAAAECBAgQIECAAAECBAikBJwqUnMpS4AAAQIECBAgQIAAAQIECBAgQIAAAQIECBAgQIAAAQIECLwEnCpe0nIIECBAgAABAgQIECBAgAABAgQIECBAgAABAgQIECBAgACBlIBTRWouZQkQIECAAAECBAgQIECAAAECBAgQIECAAAECBAgQIECAAIGXgFPFS1oOAQIECBAgQIAAAQIECBAgQIAAAQIECBAgQIAAAQIECBAgkBJwqkjNpSwBAgQIECBAgAABAgQIECBAgAABAgQIECBAgAABAgQIECDwEnCqeEnLIUCAAAECBAgQIECAAAECBAgQIECAAAECBAgQIECAAAECBFICThWpuZQlQIAAAQIECBAgQIAAAQIECBAgQIAAAQIECBAgQIAAAQIEXgJOFS9pOQQIECBAgAABAgQIECBAgAABAgQIECBAgAABAgQIECBAgEBKwKkiNZeyBAgQIECAAAECBAgQIECAAAECBAgQIECAAAECBAgQIECAwEvAqeIlLYcAAQIECBAgQIAAAQIECBAgQIAAAQIECBAgQIAAAQIECBBICThVpOZSlgABAgQIECBAgAABAgQIECBAgAABAgQIECBAgAABAgQIEHgJOFW8pOUQIECAAAECBAgQIECAAAECBAgQIECAAAECBAgQIECAAAECKQGnitRcyhIgQIAAAQIECBAgQIAAAQIECBAgQIAAAQIECBAgQIAAAQIvAaeKl7QcAgQIECBAgAABAgQIECBAgAABAgQIECBAgAABAgQIECBAICXgVJGaS1kCBAgQIECAAAECBAgQIECAAAECBAgQIECAAAECBAgQIEDgJeBU8ZKWQ4AAAQIECBAgQIAAAQIECBAgQIAAAQIECBAgQIAAAQIECKQEnCpScylLgAABAgQIECBAgAABAgQIECBAgAABAgQIECBAgAABAgQIvAScKl7ScggQIECAAAECBAgQIECAAAECBAgQIECAAAECBAgQIECAAIGUgFNFai5lCRAgQIAAAQIECBAgQIAAAQIECBAgQIAAAQIECBAgQIAAgZeAU8VLWg4BAgQIECBAgAABAgQIECBAgAABAgQIECBAgAABAgQIECCQEnCqSM2lLAECBAgQIECAAAECBAgQIECAAAECBAgQIECAAAECBAgQIPAScKp4ScshQIAAAQIECBAgQIAAAQIECBAgQIAAAQIECBAgQIAAAQIEUgJOFam5lCVAgAABAgQIECBAgAABAgQIECBAgAABAgQIECBAgAABAgReAk4VL2k5BAgQIECAAAECBAgQIECAAAECBAgQIECAAAECBAgQIECAQErAqSI1l7IECBAgQIAAAQIECBAgQIAAAQIECBAgQIAAAQIECBAgQIDAS8Cp4iUthwABAgQIECBAgAABAgQIECBAgAABAgQIECBAgAABAgQIEEgJOFWk5lKWAAECBAgQIECAAAECBAgQIECAAAECBAgQIECAAAECBAgQeAk4Vbyk5RAgQIAAAQIECBAgQIAAAQIECBAgQIAAAQIECBAgQIAAAQIpAaeK1FzKEiBAgAABAgQIECBAgAABAgQIECBAgAABAgQIECBAgAABAi8Bp4qXtBwCBAgQIECAAAECBAgQIECAAAECBAgQIECAAAECBAgQIEAgJeBUkZpLWQIECBAgQIAAAQIECBAgQIAAAQIECBAgQIAAAQIECBAgQOAl4FTxkpZDgAABAgQIECBAgAABAgQIECBAgAABAgQIECBAgAABAgQIpAScKlJzKUuAAAECBAgQIECAAAECBAgQIECAAAECBAgQIECAAAECBAi8BAZ784YlrDWX1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 descr="diagramma2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8164" y="518383"/>
            <a:ext cx="9529483" cy="5998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952" y="365125"/>
            <a:ext cx="10127907" cy="6262422"/>
          </a:xfrm>
        </p:spPr>
      </p:pic>
    </p:spTree>
    <p:extLst>
      <p:ext uri="{BB962C8B-B14F-4D97-AF65-F5344CB8AC3E}">
        <p14:creationId xmlns:p14="http://schemas.microsoft.com/office/powerpoint/2010/main" xmlns="" val="2715823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3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Форма пребывания ребенка в интернате </a:t>
            </a:r>
            <a:br>
              <a:rPr lang="ru-RU" b="1" dirty="0" smtClean="0"/>
            </a:br>
            <a:r>
              <a:rPr lang="ru-RU" b="1" dirty="0" smtClean="0"/>
              <a:t>(20 ответов)</a:t>
            </a:r>
            <a:endParaRPr lang="ru-RU" b="1" dirty="0"/>
          </a:p>
        </p:txBody>
      </p:sp>
      <p:pic>
        <p:nvPicPr>
          <p:cNvPr id="6" name="Содержимое 5" descr="интернаты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85364" y="1452282"/>
            <a:ext cx="8130990" cy="502766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Учится ли ребенок в том округе, где проживает? (сводные данные) 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851198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Учится ли ребенок в том округе, </a:t>
            </a:r>
            <a:br>
              <a:rPr lang="ru-RU" b="1" dirty="0" smtClean="0"/>
            </a:br>
            <a:r>
              <a:rPr lang="ru-RU" b="1" dirty="0" smtClean="0"/>
              <a:t>в котором проживает? (по округам)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Учится ли ребенок в том округе, в котором проживает? (по структуре нарушений)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4" y="365125"/>
            <a:ext cx="11233914" cy="6946303"/>
          </a:xfrm>
        </p:spPr>
      </p:pic>
    </p:spTree>
    <p:extLst>
      <p:ext uri="{BB962C8B-B14F-4D97-AF65-F5344CB8AC3E}">
        <p14:creationId xmlns:p14="http://schemas.microsoft.com/office/powerpoint/2010/main" xmlns="" val="24132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9347427"/>
              </p:ext>
            </p:extLst>
          </p:nvPr>
        </p:nvGraphicFramePr>
        <p:xfrm>
          <a:off x="838200" y="450761"/>
          <a:ext cx="10515600" cy="572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4633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Нарушения жизнедеятельности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071" y="365125"/>
            <a:ext cx="11138396" cy="6887241"/>
          </a:xfrm>
        </p:spPr>
      </p:pic>
    </p:spTree>
    <p:extLst>
      <p:ext uri="{BB962C8B-B14F-4D97-AF65-F5344CB8AC3E}">
        <p14:creationId xmlns:p14="http://schemas.microsoft.com/office/powerpoint/2010/main" xmlns="" val="7892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4" y="365125"/>
            <a:ext cx="11138396" cy="6887241"/>
          </a:xfrm>
        </p:spPr>
      </p:pic>
    </p:spTree>
    <p:extLst>
      <p:ext uri="{BB962C8B-B14F-4D97-AF65-F5344CB8AC3E}">
        <p14:creationId xmlns:p14="http://schemas.microsoft.com/office/powerpoint/2010/main" xmlns="" val="2610711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123" y="218941"/>
            <a:ext cx="11101589" cy="6614681"/>
          </a:xfrm>
        </p:spPr>
      </p:pic>
    </p:spTree>
    <p:extLst>
      <p:ext uri="{BB962C8B-B14F-4D97-AF65-F5344CB8AC3E}">
        <p14:creationId xmlns:p14="http://schemas.microsoft.com/office/powerpoint/2010/main" xmlns="" val="313613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69130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AutoShape 8" descr="data:image/png;base64,iVBORw0KGgoAAAANSUhEUgAAAlgAAAFzCAYAAADi5Xe0AAAgAElEQVR4XuydB3SUxdfGnxBaAgmEQBBCCC2A9CodpIPSpUkTAQFFUXqvghSlSpUqoICIUgVFQUC6IKAgSBOQ3msaSb7zTL43/81md7ObvLvZ3dw5xyPJzjtz5zeTvE/uvTPjERMTEwMpQkAICAEhIASEgBAQAroR8BCBpRtLaUgICAEhIASEgBAQAoqACCxZCEJACAgBISAEhIAQ0JmACCydgUpzQkAICAEhIASEgBAQgSVrQAgIASEgBISAEBACOhMQgaUzUGlOCAgBISAEhIAQEAIisGQNCAEhIASEgBAQAkJAZwIisHQGKs0JASEgBISAEBACQkAElqwBISAEhIAQEAJCQAjoTEAEls5ApTkhIASEgBAQAkJACIjAkjUgBISAEBACQkAICAGdCYjA0hmoNCcEhIAQEAJCQAgIARFYsgaEgBAQAkJACAgBIaAzARFYOgOV5oSAEBACQkAICAEhIAJL1oAQEAJCQAgIASEgBHQmIAJLZ6DSnBAQAkJACAgBISAERGDJGhACQkAICAEhIASEgM4ERGDpDFSaEwJCQAgIASEgBISACCxZA0JACAgBISAEhIAQ0JmACCydgaZ0c+Hh4fjqq6/wxRdf4NChQ6hUqRI++ugjtG7dGmnTpk2yeWyzU6dO6NWrF2bMmAEvL68kt+WqD/7777/4/PPPsXXrVpw9ezZuGO+99x6mTZuGjBkzuurQnNruZ8+eYcWKFVi7di12794dZ2v58uWxZs0aFCpUyKntF+OsI8DfK97e3njnnXdw6tQpTJo0CbNnz0b27Nmta0BqCQEnIyACy8kmJDnmxMTEqF9IFFSGxcfHBytXrkTz5s1tal4TFLt27cIff/wR92xwcDBeffVVvP3226hRowbSpEljU7uuWPn3339XIvXy5cvxzKeA/fTTTxUHKfoTePDggRL169ati9c41+CHH36IDz74IFl/OOhvsbSYVAJ37tzBiBEjlGguU6YMpk6disqVKye1OXlOCKQ4ARFYKT4F+hnAl1Hnzp2Vh2X58uXo2LEjlixZgt69e9vseaKn4K233kogKIytnTx5MgYMGODWL7mIiAgMHToU+/fvV967ihUruvV49VuRyW9p06ZNynNKD2GHDh2QKVOm5DcqLQgBISAEHEBABJYDIDuqi3v37ilRdfPmTRVOKVKkCPbt24fq1asr78vixYuRJUuWRM2hUOvevTu+//57jBkzBv3798fmzZvjQoRTpkzB9u3bMWTIENXWt99+iwoVKqh/a+GcL7/8Mi5ESU9Dq1atkCFDBlXn448/xujRozF48GDkzp1biRaWrl27KrFGj5s2lh9//FF9f86cOXEvV46pcePGePLkCVatWqXGzHL//n1Mnz5dfY+eprJly6pnGXKwFNLkX84UohSlDP3VrVtXCao6deoo79z169dVHwwFenp6qr+sT58+jZYtW2LkyJEICQnBpUuX8Oabbyo7Vq9ejfz586t/08Y+ffpgw4YN2LZtmwp3tGvXTn2mzRH7NP4eQ73fffcdZs2apTga22TI57fffkO1atVUm1ood/z48Rg1alTc14ah3ZMnT6J9+/b4+++/oT3Lefvss8+wbNmyBKLaUlhYm0vjRUXPHhnSa+rh4WFyzSW2VqKiotQYWI/e0k8++UStO3o3Bg0ahNdffz3Oe2rNmqIRoaGhWLRoEebNm6fmmj8jbdu2VV7fbNmyKTvpuSU/rmuuz27duuHdd99V65IlOjpahSrpLf7ll1/UcxSBXOc5cuSINw/GA2d//fr1Uz9fDNnT60wPMcemtdWwYUP1s8FxavNpCiDr8fPMmTNbXCt8Vvs9YKqd0qVLx61FjaO2fkzVt3bt2coqsTVqchHJN4WAExMQgeXEk2OraXwp8xczf/FTLPCFT/HCFx1fVBRLFAiJlYMHD6JBgwYqf4u5L7ly5Urwok6fPj3GjRunxBJFDV8afBGyf768jIuhp8vcS5nPUGBNnDgRT58+VaKGAuvll19WIaLixYurFxI/53hYNIHFFyf7phAzLoYizPizW7duKe/exo0b433El+mCBQsUw3/++UcJIIYrvv76ayWatEJGFCWFCxdWNjFvZP369UpQslDMUNyWKFFCibjbt28nKrCYU0SmHI9hoU3MraM4svYlZ5w7x/YMOWkCi7b16NHD5NJIisBiQ4YvbuOGrVkrkZGRal2RGf+jSNCK4fxQwFmzpihoTHFlm3ye4SmKaXqBKXoMCz1otIWFAppeYcN1wO9TTC5cuBA5c+a0KIxoO8U2RTHHxHVuHHpu1KiRCutz/VO8mSoUWPz55B8zltYKn00JgcWfVVtYaevM3BpN7PeWfC4EnI2ACCxnm5Fk2sNf1Pxl+80338S1RM8LXyDaX+iJdWEqod3S9/jioYDasmUL3njjDdSuXVuJvGLFiuHo0aMqT4YeH3rE6InRXoYUJxQMFE70TNDTQ+FGz0FgYGCcwKK99L7xr35D7xq/r4knTchQBLFveqzoXaJXxtxf43wBUIBS1FG0MJeKHgu+/GgLE24p7PhipsA6ceKEEqn0njBsyBfy/Pnz40QhxQq9WvS20MtFjx1fuHwZU6zxBWLKW2X8PY6L/eXJkwdz585F3rx5lVBjyJZily9eigpNgNriwdq7d68SfJo44LNMFicDCmMm8dNejll7KVsjsAwZczz0HFIEci5LlSqVYMnRO5fYWqlataoSNWRIbxXnlSwoct9//33VLuc/X758Vq0peg/JjOz4Bwj5csxcn9oYaRcFzbBhw9RcU2jRW8qvuW6vXLmiRDf/T7FGllyTXAv0jGl/yDCPyHhTCEUi2fLn4KefflIeUtbnHwX0ZlJU8eeFoVCuPc3DSXjmBLW2diytFY5bm0vN6+Xv7x/XpqHHW08PlubVtZWVqTWqeWgT+90lnwsBZyIgAsuZZkMHW+h96tu3L44cORLXGkUNX/jlypWzqoekCCy+YBn2o2Ax9BgZihiGQbQXFetqni8a9fz5cxVioZDiy6levXrqZcgwEV9gJUuWVC8i7i5q0aKFGgtzzYz7okfq8OHDSrD98MMPyjNgTmA9evRIeW3oJdA8CrTF0BOoJdxS8HCXoGH4TxN1DAvxpU9x2KVLFyVeWI8vNgo1JshrHjgt3MgXKT1fFGR//vmn8powHMmXKl+a5jYkMBxpSoAaT6ypECHZU7A8fvxYjYX8KLCYU0YvJ+cuqQLLuH+K+QkTJqjwrPHuVS2nLbG1wrCdJrAMvYJa2JVCk57HZs2axQksS2tKC8NyPfHn49dff1WhNfI2FpH0iGp9c045lqCgIDAnjHNjXJ9rTluXtItrz5Tnid4rrnPy1vLJyINrgMKCf6QwVGjs/TMnsDR7TP1ga2uFQtRWgWXcXq1atVQYlWNnKF4T96b61daerazI1NwaFYFl1a9uqeRkBERgOdmEJMecGzduqBf8uXPnsHTpUvCXIl+i/KuZeVj0BPj5+SXahRYi5C81viwoFIxFl3GIkH1oLyRDjwo7M84L0v5KNg7dGX6ff83zlzg9FnxZ85c1vXL8y58ijMKFXgytDeZR8aXFcZsTG8bfN5WzptUxtIX5ZXw5v/TSS2os/Ovf0KugeQAYJtQ8YhQE3OnWtGlTtGnTJs6jRfFGbwdDTsZFe6lSkJkLC/EZ8i1atKhVLzmNPYUOQ6300tFryBc514M2V5pHydTisMaDZeo5CgmGc40T0w3Fi6W1MnDgQLNryngNWbOmKIDoaWVem3F4z5LAYt4UQ798nkKac2Ms2jVPkrZGKPDNzSHXA4VsQECAys2jqDA89oMsrRVYlnK0tLWihSL5O8BaD5ap+eR6pr0UmtYILOOfe61Nc6wSW6OJ/uKSCkLAyQiIwHKyCUmOOab+SqVHh78M7969Gy/kYKkf4yR3vii1v8j5IqInil8zBMeihYE0L4i1Hiwt74UhG3MeLIZ/GErif8OHD1feKSbqM6RHEab1peUQMXdMSxDmS4x5Ysn1YPEIBjKkMLDkweILSPNk0KvCMCc9dZqXRWNumIzP7/EFTg8GX7iGHixLwsbWHCyGYekpoV0UeHypGwosCj+KaXpqjPOBrBFYhoxpG9cChbDx2Dleaz1YnEdTeW2WPFiW1hT/UKDHsECBAmpeKDwohBjONDVGel/p6aJQ4twy34lf2+LBMmyXeWcU1gw90tPGNcw/iLiJgRtGGBqkV5X2sFgTIjTnJTL++bbVg2U4n/x9wLngfPLnTfvjh55fS+FpWz1Yia3R5PxulGeFQEoQEIGVEtTt1KcWsuILTPNg8S9O5gQxxMa/vvmisKYk5ZgGTeTYkoNFEcRwH3NdGK7T8p7oCaCoocCisOKL6tixY0rk0EtEDw7/ItcElubBoNeDIoHCkqFSvuDNCSyGH7VEfUs5WHwha945SzlYzLkyDDsyD4zhGW2jgDnuxjlYL168UF4vik7OI88c27lzp3oZM8eMnLmTzZYcLPZNDxZDngwdGXsb2Sdf/trOP+Z+cTcdGdsqsIxfyNouT8PxW7tWNC+ILTlY5tbU8ePHlVhiDhXHx6Ll0Wl/OHCtURgwZ459cl2SO3PzyI5ClHPz8OFDm3OwuHbpQeQa4prk7kV6RjnP/NnkrkEtv4xrzhqBxZB5YmuFXus9e/Yoj7bhbmJTHlxTOVgUtNxJbKvA0myzllVia9Sa31tSRwg4EwERWM40G8m0xdJOOuZg8ZckxZe5UJ5x97YeNMowHROG+WIwLtbuItTqUahoAosvfooqejO0HYX8pW0osBgK5YvTMPTDhHCGTflC43+mjgs4f/688hgY7lCj7ca71Mzt9tJ2EdIurRjuyDP0qFgrsAoWLBgndgyfMTww1lYPFtuZOXOmEp1hYWEJ1gCFKPPAuDGBuWEcjy1J7qbGRnu1jQ3Gn1u7VliP4oftGLPQdnkmtotQW1N//fWXCvMZeujoNeTPDYUOQ4f0yBhuAtD6ZDiaP0MMjbPe2LFjk7yLkG1SrFAY9ezZM97PC5lRmHMnIkPi/EOCxdx8GwpjU2uFHl3t552faxtSOA5LAsvUfPKPM3qreQSJNeKef8DYysrSGk3mr0d5XAg4nIAILIcjt2+HfFlw2zZ3SWlX5RieQ2Up/8WSZdZelZPY2UbsQ/srmWEq5nPwXC3tlz9fOHzBaL/86cGiuKL3iru5GEbRvjYUWHzRUNgwV0Zri540nmHEPC5+Zi7/LLFzsDQuDOOxb4oRvgh5FANfWByDYTH8y50exFdeecXipJvaWWg8jwxTGp79ZKvAIguGABm2NF4DzHGjl5M7PQ1FS3IEFj2mZEPRZu6KJmvWCsExpMq8Ma5pbhLgpg0mXNesWTNONFuzphjy49wxPHjt2jWVm0hxTTsZQmf4l+vN8Fwqhm9Zh+tS24WbnHOwKFK4q5c5hMxNY74kw4MUkAxf0jZuuKAnzTCx39x8k4+ltaKFYyl0uJmBuya1M+tsEVhkTpu4jgyT3C2FCGmbLawsrVFJcrfve0Natw8BEVj24SqtWiBgzVZwVwWoHRxJYccXmrWHu7rqeJ3FbndeU87CWOwQAkLANgIisGzjJbV1IOCuL0PjLfPa2V06IJMmEiHgrmtKJl4ICAHXJSACy3XnzmUtd9eXIXcQMozJ8CHDTlq402UnyoUMd9c15UJTIKYKASFgREAEliwJISAEhIAQEAJCQAjoTEAEls5ApTkhIASEgBAQAkJACIjAkjUgBISAEBACQkAICAGdCYjA0hmoNCcEhIAQEAJCQAgIARFYsgaEgBAQAkJACAgBIaAzARFYOgOV5oSAEBACQkAICAEhIAJL1oAQEAJCQAgIASEgBHQmIAJLZ6DSnBAQAkJACAgBISAERGDJGhACQkAICAEhIASEgM4ERGDpDDSlm+NdeCdPnlS32PNiW5Y33nhDXdTKi2xZDC8XHjx4ML799lt12SwvdB0/fjyqVKmiLtHVLng2HFPp0qWxdu1aFC5cON6luLwIt2HDhmB7ZcqUibus+ccff4SlC2FNXXT8+PFjfPDBB1ixYoWyZ9SoUerS2J07d6qv9+7dq2zlJdavv/460qRJo0w8fvw4PvnkE2zfvl19zQtieUEyL5E1HE+vXr3Upc28VNpU/6ZOBf/pp5/QunVrFChQQI2flwBbW0+PNWFsJy+w5sXWM2fOxPz589GxY0erLtY1vOjZlF0ab2vnxdQl4Ka+x4udeXUQbeWFzY0aNcLQoUNRtmzZuAubw8PD8d1336m1q11Uzkudyf3Ro0dqjFxPpsqqVavUtzt16pTgY84VT9bv3r173MXT1l7wrcfcSRtCQAikTgIisNxs3nfv3o233noLly9fjjeySpUqYdmyZXj55ZfjRMWJEycSjD44OFgJrgoVKlgUWHfv3lUvPON++OJcuXKlemlqL0RbBdaaNWvUNTNPnjyJE1iawOH3tJIrVy5s2LABr7zyCs6dO4fOnTurF7MpQciXrKkXvzUCiy9jijKKUE1gmhJY5urpscSM7fzvv//QsmVLxYjiokOHDli9ejV69+6tvmdYmjdvjoULFyJnzpxIjsAyNS/WCCzaQuE9Z86ceHZxrfF5CuGoqChMnz5d1TMsvHboiy++QP369ZMssNge29m2bZvq69atW2o+tT9AtP5YZ8GCBXjzzTfjRJ8ecydtCAEhkDoJiMByo3l/8OCB+iudQoAvK75s6fn59NNPMW7cOHTt2lW95PhybteuHSiwJk6cqP66f/r0KUaMGIFFixZh2LBhyjvDFyo9AoYeH+Liy5BeJbZFbw5F1dGjR9VL3tvbW30ve/bsSRJYmTNnVkJp165damboURk4cKCy8euvv1Zt16tXT/U/ZcoUUHjx5UsBwfHyBfnOO+/g6tWrqh16uzSBlxSBNXLkSOV5oeBjMSewLNXTY4kZC6x169YpHhRX5cqVw6VLl5QwuHLlipp7en24HrQ5Ja8xY8YgIiJCsSQvPksRzKKxMefBMjUvbNMagXXs2DF1RyPX3NSpU5ElSxb8/PPPaj02a9ZMeRNpNz9/+PAhli5dildffVV5LLt06aKYU7RzTRnaarwuTdly+/ZttS74M8G1wrXD/gYMGID27durn43cuXMr8dWnTx+1fsm2ePHiekybtCEEhEAqJiACy40mnyKnadOmCV5I2sv3xYsXSjRRIPFllilTJvWSpieBZc+ePahVq5YKu/GF9sMPP5gUWBoyvqz//PNPJWK2bNmCX375JU6AGAosU4hNvchpy9atWzF37lwVAuSLVquntaEJDQooihq+PBnqY+H4Lly4gF9//VWFCWkPvTnJEVh8CVOokRG9dWFhYSZDhJbq6bHEDAUWRcrkyZNVmFYLdW7atAn0VBmLDl5A3aJFCyXCOKcZM2a0WWBZmpcdO3agQYMGqFGjhhKihQoVUp7SHj16xNlC0du/f3+TGCikKIxOnTql2uFzDBFS6JgrpoSUofAyfo6eKYaTGZLkGmEfDDVqHi3WZ3iS3rPZs2ernxH+fEgRAkJACCSHgAis5NBzsmf37duH6tWrJ3jJ3rt3T3kqbt68qcQBC18gL730knq5+fv7q+9pL3Ht+xQppjxYzPNiaI6eLj5jWDQPT1IEFl+AFFT0hAUFBSkPhzmBRe9bkyZNlLcmJCQEBw8eRN++fXHkyJEEs5JUgUUBRw8gRd/nn3+uvH0aQ8MQYWL1DA0ylddmbLBhSNVYWGphXfbP0FnNmjVVFWMPlPFz2pxSuNjqwbI0L//++69aI1x7xkUTe5999hlGjx5t8qdFWy+///67RTFviqE5D5apjtq0aaPmMG3atPF+FshRK1pOnaFnz8l+xMUcISAEXIiACCwXmqzETLXVg8X2tIRt/ttaD9aNGzdU6Ib5TkOGDFGCiEnIFERam7aGCBnKoQigAOALji9svriNBRbbpxeCXhEmwjNMxRAiPRTLly9X4qFbt25gSIveLcMke1tDhHz5M2TFNilQaY8pgZVYPXsILHpl6HFhqIsePHt5sKyZF8PNBfRgZc2aVYV4NQGkebBMzaXGRvOE6eHBMhReTK6fNm2aCo9SjHNtiAcrsd8k8rkQEAJ6EBCBpQdFJ2lDEz7Mb7E2B4svHu60Y7iP+Trc5aXl65jLwdI8Xc+fP1chRu4a5P/ff//9uF12tgoszTNDrwxfgGxPE1ht27aN87gx74veLYbJ6BV57733lN18cVJMMVTJnDC+4NkOw3pJ9WBxWrkDUQutGXoBDT1YidXTY3kYhgiZJ8cwHOdK87YwxEYvDQWhpRwshsIoRhnOY5I3c6BYzOVgWZoXrhNTxVjI7t+/XyXkFytWTPXL/5MpBTm9jpxLesK0HCzWIfe//vpLbdjg2jTMi0osRGgosJjUzzwrrnMKPO6mZT4ivVWSg6XHypQ2hIAQMEdABJabrQ2+iOi5uX//fryRWbuL0LCeuRcZj1Fg0rcWbmRH9KjQk8Kdat988w1y5MhhU5I7X+QUCEy+9vPzi/fCZyiSL0gewWBYtB1mrVq1UqKQL2qtaPbQA8OdlQylJRae4zETrDNv3jwl3tgGhQBzm4zDrIYCK7F6eiwx4yR3CiUKhMDAQHWcRUBAgMpdGjt2rNldhOfPn1chZBbuwNy8eTPKly+fqMAyNy/WCiyGWeltI1fDYrhj1dwuQtbnXLAvhvcMxaAtIUI+R+HGTSDkQHFnHNaUXYR6rFRpQwgIAY2ACCw3Wwu2noNF4UIRwV1W9DLwZUaPlKUXGT/jsQgMDxo+x6RhegjWr1+vkuVtOabh4sWL6ngIJjob9q2FleiJoOeGL2mKDSbB03tFDwxfvDwigZ4set1oP4UGxRV31jFEpO1CNHVOkrYEjAUWw6DM2/H19bUosBKrp8cSMxZYTHBnQjbPidK8fpx7ikl+nwn+PJuM46XHioKXCe/czRcZGameo3DVNgiY82AlNi+mxmZKmFPw006GcTkW5s9xvijoeaQHi/E5WDwji0KIu0I1O5MisCjkuFa4S5AbO1jkHCw9VqW0IQSEgCUCIrBS4fowdfZTKsQQN2TtbCiGqQyT/lMzExm7EBACQkAIJI+ACKzk8XPJp0VgxZ82EVguuYzFaCEgBISAUxMQgeXU02Mf40Rg2YertCoEhIAQEAJCQCMgAkvWghAQAkJACAgBISAEdCYgAktnoNKcEBACQkAICAEhIAREYMkaEAJCQAgIASEgBISAzgREYOkMVJoTAkJACAgBISAEhIAILFkDQkAICAEhIASEgBDQmYAILJ2BSnNCQAgIASEgBISAEBCBJWtACAgBISAEhIAQEAI6ExCBpTNQaU4ICAEhIASEgBAQAiKwZA0IASEgBISAEBACQkBnAiKwdAYqzQkBISAEhIAQEAJCQASWrAEhIASEgBAQAkJACOhMQASWzkClOSEgBISAEBACQkAIiMCSNSAEhIAQEAJCQAgIAZ0JiMDSGag0JwSEgBAQAkJACAgBEViyBoSAEBACQkAICAEhoDMBEVg6A5XmhIAQEAJCQAgIASEgAkvWgBAQAkLAhQgcPP0Ym/bdxfHzT3H7YaSyPCBrOpQplBnNqmVH5WK+LjQa9zT16tWr2LhxI3r16oXVq1ejQoUKKFasmHsOVkZlloAILFkcQsCOBJ5GPoNX2ozwgAeiYqIR9iIUoVFhuPnsFp5EPMHTiKfwTJMW5x6ex6OIR8qS6rmromCGCth68B48PT2QKYMnvDKkQWYvT2T29oSvtyd8vNPCx8sTmbw8EfkiGpEvYhATA6RL64GM6dPYcUTSdEoS+GLLdXyx+YZFE3o2zY2eTXKlpJmpvu+oqCisXLkS06dPR5cuXdC3b1+kT58+1XNJbQBEYKW2GZfx6k4gJiYG4dHhyOCZAbef31Htf3d+Iy4+uoiLjy7hSeRT/Hn3FMJehFnV95CKA1Dftzd6TTtrVX0/n7QIyJoeObOlR27/9AjOmRGFAr0QFJAB/r7p8CwsSrVDgSbFdQnQc/X+rHNWDWDOhyHiybKKlFQSAvYjIALLfmylZTckEBEVibRpPBEZ/QJ/3/8bR24dw4Ow+1j7z3olpvQotgosS32m9fRAwdxeSnC9HOytwkgFcnshIjIaHh5ApowiuvSYM0e0MXzRRfz0+wOrumpQwQ+fvFMgQd3z58+jW7duuHbtmvqsTp06mDhxIgICAuLqss6KFSswbNgwHDp0CPPmzcPChQvx4MEDjB49GkeOHEGjRo3Uv/39/cH6bKNKlSpYsGCBCoWNHz8eBQoUsPgZO7x48aLZNo1tGDp0KDZs2KDs8vLyUvawH9px7969OJv52apVq3D06FF88sknqq41/bAex7tmzRr1HBlpNhh/ZkubxrZYNYFSyS0IiMByi2mUQdiLQGQ0BVVa3Hp+G7/fOoafr+zEo/BH2HBhs726hJ4Cy5yRIXm8ULJAZlR62QflQnyQIX0a0BMngstu05rshl8bcjIu5yqxxpiT9cOUUiYFliYaMmTIgCVLliAyMhLvvfdeAoHFsNaMGTNUHpGvry/69euHxo0bo1mzZkp03b9/X4mbK1euKNHWokUL1c7333+PvXv34rPPPsP169fNfhYREYFBgwahTZs2qFWrFubOnRuvTdppaAPrGwoecwLr4cOH6NOnD/Lly6eEX3h4uEXbzYkoSwLL2jaNbaEwk5J6CIjASj1zLSO1lkB0JCJiYrD3+j6sP7cBh24e0c07ZY0JjhBYxnbkDciACkV9UbtMVpQrnBkRkTHw8RbvljXz5ag6FXodtamr3xeWt0pg8aXfqVOnBAKrbt26yqMzYMAAnD17VomV2bNnK6/VuXPnMGLECEybNk0JmIEDB+LTTz9FSEgImOA9ePBgfPzxx6pNc589ffoUc+bMUXlKFHBsc+zYserrJ0+eKDFlaMOlS5cSFVj0ctFjRNF469Yt5e3ic37MUjQAACAASURBVJZsT4rAsqZNU7aIwLJpCbt8ZRFYLj+FMgBdCESFAZFPgH83ApnyYFuUBzps66pL07Y2khICy9jGikV98GqZrKhbzk8l2DNx3jONh61Dkfo6EtBLYBmGCIODg7Fo0SIULFgwnsBiHR8fH8ycOVOJJgqtqVOnYvHixfDz81PhOQonChiWSZMmKY+VLZ8xrNehQ4d4hAIDA7F06VL1PWMbDEOX5kKEbG/t2rVo1aoV1q1bp+w7efKkRdsNebBfeui0EKG5zxJrk6LNlC0isHT8gXCBpkRgucAkiYl2IvAiFHjxFLi4Dji7HLhzJLajfM3xtPoCBH1Z1k4dW27WGQSWoYXF8mVC3XJZ8XplfyW0JFk+RZYF9A4RZsyYEXv27MHOnTsxcuRIpEuXTg1MEzItW7aMEyn0SlnyAtFjRQFWqFAh5cEaMmSIqs/ddOY+o8Cit4lixtvbOx5UUzbQI2UpREhhRlHYsGFD5RHT6lrjbdLyuqzNwUqsTXO2iMBKmZ+dlOpVBFZKkZd+U4bAi+eAhydweRNwag5wY09COzwzAN2eo9jK8rjx7KbD7XQ2gWUIoFxIZjStmh0NKvqpoyFEbDlueeiV5K4JD01gbd++XYXmmJNlKLAoOrZs2aK+V79+/URzsN599120bdsW33zzDQ4fPhzPC2TqMy20yGMMqlWrhvXr12Pr1q2YNWsW7t69GyeQNBvKli1rUWD17t1bJdqPGjVK5YVp47Q2X8qWJPfE2jRniwgsx/28OENPIrCcYRbEBvsTePEMeHgW+HMWcG4lgBiLfcY03Y0Fd85i+L7R9rfNqAdnFliGptKj1b5OAPK9lFGFEaXYl4AexzQY7yIsUqSI2onHgzC1YhiKo5CYMmWKSjYPDQ2Nt+Nv+PDhyJkzp/J4jRkzBiVKlFBnP9WsWVOJHIb7LH3G/ph3NW7cOBw4cECJI+YtsR1TNjB0R8+YtgNSs5dJ+AwJMgl/8uTJKF68eLznTe34M7Q9KTlYibVpyRb7rhJp3ZkIiMByptkQW/QlEB0BeKQFzq8CTs4A7h23vv3ifXCteF+UWF3L+md0qukqAksbbpEgb7StnQNNqvir5HgRWzotBBPNfLHlBr7YfN1iBz2b5kLPJrntZ4RRyxRDhjlYhh9b+kwPAxnS2717twpDShECzkZABJazzYjYk3wC0ZEAQ4F/zoj9L+Kx7W36FkRM65PItuh/yb+2N5K0J1xNYGmj5KnyrWvmQJeGOVVCvIQPkzb/iT3lbFfliMBKbMbk89RKQARWap15dxw3dwKG3QVOfAr8NTvZI4xpfwEDji/EslMrkt2WLQ24qsAyHGOL6tnR4/Vc6lwtOe7BltmXukJACLgLARFY7jKTqXkcPF4h/CFwZCRwTkcx9MokHMhZG69taOFQuu4gsDRgzNPq1Sy3ujdRhJZDl5F0JgSEQAoTEIGVwhMg3SeDAEOB4feBw8OBs7Fn5+hactVEZL1vEbA84YnYuvZj1Jg7CSxtaM2rZce7zXPLMQ/2XDjSthAQAk5FQASWU02HGGM1gahQ4NhE4I+JVj+SpIpvP0HDLR1w+Ob/n5GVpEZse8gdBZZGoGO9nEposfBMLSlCQAgIAXclIALLXWfWXccV8yL2UNCDA5KWvG4rl/rfYV1kDHr+0sfWJ5Nc350FFqEw+f3dZrnRqmYOpEsrp8MneaHIg0JACDg1ARFYTj09Ylwcgahw4O4x4Lf3bDtuIbkIC3XAw4qTkH9VpeS2ZPXz7i6wNBA83mFguyAUDPSCr9x7aPX6cOeKvHB8w4YNyJUrFypXruyUQ+WJ8qtXr0bPnj0TnEDvlAaLUSlGQARWiqGXjq0iQGHF3YH7+wL/6JjAblXnADJkA7rcRs4vCiCC52o5oKQWgaWhZCI8hRa9WRI2dMACc+IuLly4gO+++w4ffvgh0qdP77SW8sR5Dw8PvPbaa05roxiW8gREYKX8HIgF5gjw9PULa4H9HwKRT1OMU0yro/j0312YdOQzh9iQ2gQWoXpnSKNEVt3yfupoByn2IWB8kvunn36KzZs3q1PUFyxYgGLFiqmT3XkJNE9w5/U0jRs3Vsbw3kB/f391+bPxJcjaaeqmvs9DQC9evBjvFPjRo0ertgwLvVfz589H+fLlUalSpXinsfNA0Xnz5mHhwoXqcmr+XyvaBdG8sHrv3r3qNPezZ8/C+JR6ngDPew95MGndunWVPbTB3Pct2Uwv1owZM9TJ81mzZrXPZEmrLk9ABJbLT6EbDiA6PDa/6tduwJXYu9BStJQejHOF3sIr39R1iBmpUWBpYGuUzIIRnYOVyJIT4fVfboZX0PC6F01wtWjRAu+99x6+//57JVI+++wz/P777/jpp5/UNTgvXrxQlzm//fbbiIiIiHcnoHaaOq+rMb52hmKGobRBgwahTZs2qFWrFubOnYv79+8rgWPopeL3eCfiiBEj4q7gYXu8podihiIub968yg62QxHG63t4ijzvM+RdihRzvKanaNGi+PLLL3Hq1Km4S6d5zU6jRo3Uf7wvkcKKdyRSJBl/v3v37qotczbzEmsKUHqwypQpo/9ESYtuQUAElltMoxsNguHAy5uBnR0BHsPgDCVbSUQ32wv/JUUdYk1qFlgEnNbTA8M75kWdcn5yGrzOK86UwBo4cCDoyaJn6urVq0pYfPzxx8iWLVuc4Hny5AnWrFmjPjO8SFm7IJlCypzAatCgAebMmYPp06fD19dX3T9IIcWveZehVmjbsmXLlMDy9vaO82DR20QRN2DAAHh6epoVWIUKFYpri8Jr27ZtSizSa3Xp0iUltGbPnh3Pc3b69GmT3z9+/HiiNpMH7aEIkyIETBEQgSXrwnkIUFz92jU2LOhkJabTDXTfNwbfn99kd8tSu8DSADeo4IdRXfKpvCwP2Wyoy7ozJbAM7xF88OABKLiGDRsGhtymTZumQnZ3795V/VNMGLeRmAeL3qYOHTrEs18L6xmKojNnzqjLokeOHAlD75qPjw9mzpypBCCLOQ9W/vz51fMMddLLli9fPhXqpMA6efKkem7x4sXw8/OLs4W2m/t+YjavW7cujokukyONuB0BEVhuN6UuOCB6qu4eBXa0AZ7955wDqLEAv2QqjNZb478o7GGsCKz/UQ3wS4+J3fOjUKCXnASvw2IzJbDolaLIoNihB4uhNHp7KFiOHTumwoTR0dFo27atqmOrwKpTp47K36LQoWfKXDHnwWrZsiUoZij6KLbMCaynT59iwoQJyjPGUOKuXbuwadOmOA8WhSQ9WIYCix4sU99neDQxm5cvX45MmTKJB0uHdemuTYjActeZdZVx8cDQP2cDh4c6t8VBjRFWaylyfVnW7naKwEqIuGfT3OhcP6fkZSVz9ZnLwWIuEgUUc5MOHz6sRAm9SA8fPlQ5SgztjRs3Ls6zZCrXylIOFr1izJOqVq0a1q9fD+7CmzVrVrwEcfbFfK/hw4fHy8GisNqyJTYXs3Xr1ir3qXbt2glysPg8PW70djF0xxyvtGnTqqR3erSYB9apUydUr15djfPEiRMq7Mj+TH2f/ZqzWXKwkrkQU8njIrBSyUQ75TBfPI/Ntfp3g1OaF98oD6BHGCqurYPzDy/Y1V4RWKbxvlomKyZ0zy9HOSRj9ZkSWBQ1JUqUUOG1mjVrqiRxhvBYuLOPgobhQi3XyFYPFj1kzLuiQDtw4IDasUjRxj4Ni7aLkN+nHYb9hIeHK9H3+PFjlZzOHYVBQUHxktxz586tkuEp/ipWrIjOnTvj22+/VQKLuwUNdwXWq1dPCSuO09z3LdksuwiTsQhT0aMisFLRZDvNUHme1ONLwI9NgUfnnMasxAyJeX0Hlj+8jv57hiRWNVmfi8Ayjy9vQAZ89l5B5PLPAC+5aidZ64wPU8QY5mAZN0ghQWFEQcSwm70LE+iZPP7RRx/JOVj2hi3t252ACCy7I5YO4hGIfgH8tx3Y3tT1wBR9B7dKD0XRr6vZ1XYRWInjndq7ICoW8ZG8rMRRWaxhSWAxP6lHjx4qtMZjHHiwpr0LvVgbN25UJ7nzGAZnLHfu3FEnuZONpZwyZ7RdbHIsARFYjuWdunvjLsG/PgcODXZNDpnyAO3Pwe+L/Ha1XwSWdXh7N8uNN+sEIJOXHExqHTGpJQSEgCMJiMByJO3U3Bc9V4cGAX/OdGkKMW3PYOTp1Zh34n8nSes9IBFY1hPlhdE8AT69XBptPTSpKQSEgEMIiMByCOZU3klMDLCjlYsksycyV+XH4s88TVDzuyZ2m1QRWLahZfI7Q4Zp7B/Bss0wqS0EhECqJiACK1VPvwMGz/sEt70G3NjjgM4c0EVAZbxovBU5lha3W2cisGxHWy4kM2Z9ECLHONiOTp4QAkLATgREYNkJrDQLIOwesLUecO+4e+F46z5a/fQudv232y7jEoGVNKxFgrwxr18IsmRKm7QG5CkhIASEgI4ERGDpCFOaMiAQegvYXAt4eNbtsMTUXYPNHpnx1o897DI2EVhJx5rvpYxYOKAw/H3TJb0ReVIICAEhoAMBEVg6QJQmjAg8vwFsqgE8tu+BnCnGPX9rPKk6C3lXlLeLCSKwkoc1T44MWDSoCHJkEZGVPJLytBAQAskhIAIrOfTk2YQE6LnaWM19xRVHnC4T8PZTFFxWDPfDHui+CkRgJR8pRdaSwUXc0pP1/NBOPNn6NcJOHMKLO9cVrLQ5ciNj6Urweb0DvCvVST5AaUEICIFkExCBlWyE0kAcgYhHwIZKbhkWNJ7lmGa/4fObxzHmwATdF4AILH2QMlxIkeVOOVn3l0zBgyVTLQLK1n0I/Lq76Flz+ky9tCIEnIKACCynmAY3MCIqHNhQ2f0S2s1NTckPcanoeyi3ppbukycCSz+kTHxfPKiIW+wupOfqRr82VsHJNWOdeLKsIiWVhID9CIjAsh/b1NMyz7na8qr7HMVgzcxlLYKYlr8j2+IQa2rbVEcElk24Eq3MIxwWDCji8udk3RrdA09//j7R8bJC5notkXP84gR1TV3UzLv/eJFyxowZsXfvXnU58tmzZ1GkSBGMHz8eFSpUUO0cOnQIHTp0iGuzWbNm6jkvL694FyY3atQIo0ePVhcss79u3bqhZ8+e6NSpk3r22LFj6Nq1q7pUumzZsupy5mHDhql22Idmj6V22Y7hJc2GfVoFSCoJAQcQEIHlAMhu3QUvbv65nXscImrjRMV0+BcfHJmJr86ssfFJy9VFYOmKUzXGw0g/eaeAS5/4frl5ybicq8QIMScreOOfNgmsu3fvYvDgwUr4FC1aFF9++SVOnTqFiRMnIkOGDEr87Nu3D/3791fCSRNG4eHh6NevHxo3bgyKrnnz5uH+/ftKZPHyZj7Pi6J5YTRF04IFCzBnzhyMGTPGosCy1O7z58/VHYlt2rRBrVq1MHfu3Lg+06dPnxge+VwIOISACCyHYHbTTiKfAAcHAX/b79oYpyZXdTb2+pVHs01v6GqmCCxdccY1xmt1PmwV6LJ3F16o6m8TmIL779kksCh+tBIaGopt27Ypj5bmpdq1axcowihqDAXWpUuXlIiaPXu28lqdO3cOI0aMwLRp00CRtHTpUiXQOnbsiICAAEyaNAkPHjxA3bp1LQosS+3eu3dPibTp06fD19dX9Tl27Fj1dc6cOW3iJJWFgL0IiMCyF1l3b/dFKHBqjute3KzH/ATWRUSdr5BzeRk9WotrQwSWrjjjNcYLotvVDoCPt+tdEK2XwGLI7tq1a3FctFAfPT8rV65UHqaIiAjky5cPwcHBcQKLoTuKl9q1a8cTWCdPnsTUqVOxePFi+Pn5KfE0cOBAFfZjoaerdOnS8Pb2Vu1t3rwZUVFRCAkJUQLLnD2W2qXAMgxXsp/AwEAl5goVKmS/BSQtCwEbCIjAsgGWVP1/AgwL/vcTsL2pIOn2HK9uaIETd07qxkIElm4oTTbEewurFPeFV/o09u1I59btHSJk3tWECROUF4ghPXqsNm3apAQWxdesWbNUCJACxhYPFgUWvV5btmxBtmzZULhwYRw5cgT58+dPsgfr1q1bWLVqlbKNwk2KEHBGAiKwnHFWnN2mx+eBNfondzv7sE3a13AjVoeF4r2dH+lmvggs3VCabeibscVQINf/QmL27zH5Pdg7yZ35VgzrzZw5E56eniqHKm3atCrpnaHBhQsXqtAfBY0tOVgUWB988IESQw8fPlSJ86tXr05UYCWWg0UvWZcuXVCtWjWsX78eW7duVSIwa9asyYctLQgBHQiIwNIBYqpqIioM+LYU8Ohcqhq22cEW7oK75T9GyKpKuvEQgaUbSrMN5Q3IgK9HFUNGF/Ji2XZMw7fwrlQ7wfgt7SKMiYnBjBkzVEivYsWK6Ny5M7799luVnM7k9+PHE94p2qtXL/WZ8Y6+4cOHq3CiYX/Lli1TSe8UWBRxiXmwTO0i1NrlwJh3NW7cOBw4cABVqlRRdpYoUcL+i0d6EAJWEhCBZSUoqQYgOhL4uW2q3DFodv69AoCO/8FvYV7dlogILN1QWmyIOws/7pbfpc7Iur9kKh4smWJxXHofNMqcKooierSYY6UV7ircvXu3ElhShIAQSEhABJasCusIUFydnA4cHmpd/VRUK+aNE5h4/gdMOzZLl1GLwNIFo1WN9GyaG2/Wca2k9+eHduHJ1q8cdlWOCCyrlpJUEgIJCIjAkkVhHYEbe4HNNa2rm9pqlR2OM/naocq3DXUZuQgsXTBa3ciigUVQplBmeHhY/YhUFAJCQAgkSkAEVqKIpAJePAPWFgWe/ScwTBHIXg5RTXYi+5KiuvARgaULRqsbCfBLj/XjirtUqNDqwUlFISAEUoyACKwUQ+8iHb94DuzuBlxY6yIGp4yZMZ1vo/Puwdh6aXuyDRCBlWyENjfQoIIfhncKRmYv1zsfy+bBygNCQAg4hIAILIdgdtFOosOBC+uAXZ1ddAAONLvmYvzolRftf+iS7E5FYCUbYZIaGN0lGPUrZBNPVpLoyUNCQAgYExCBJWvCPIHQO8BXgbG7B6VYJhDcFM9qLEKeL5N/qrsIrJRZbGk9PbBlUklkz5IuZQyQXoWAEHArAiKw3Go6dRxMVASw4w3gyhYdG3XjptKkA7qHotRXlXH1SfJy1URgpdw6qVEyCyb0yI9MGSVUmHKzID0LAfcgIALLPeZR/1FcXBd75pUUqwnENNmFRfcuYMhvI61+xlRFEVjJwpfshxkqbFAxm0sdQprsQUsDQkAI6E5ABJbuSN2gwcgnwKrcQORTNxiMA4dQ7F3cKNEfxVbXSFanIrCShS/ZD3tnSIOtk0s574XQvAf07FLg5m/As/+/tDlTIPBSdaBINyBPg2QzkAaEgBBIPgERWMln6F4tRIUDe3oC51a417gcMRqf/IhpcwrZFhVIVm8isJKFT5eHX6/sjwHtguDr7WShwqPjgKNjLY+x/Fig/BhdOEgjQkAIJJ2ACKyks3PPJ28dADZWdc+xOWBUMe3PY/CJJVj817Ik9yYCK8nodH2QB5CWDcmsa5vJaoyeqx+sPMz2tR/Fk5Us2PKwEEg+ARFYyWfoPi1ERwDfVwLuJbzU1X0GaeeRVJyIQ7nqo9H3zZLckQisJKPT9cEiQd5YPrQo0qV1kiPef2lv/Xl0BdsBddck4GF82fOqVatw9OhRfPLJJ7h27Zq66HnYsGHgRcu8a3DNmjUJPuP3582bh4ULF2LRokXq/1oJDAzE0qVL1ZdaW7xEevbs2errbNmyYcqUKahatSqio6OxYMECzJ07F6VKlVL9FChQIN4F0bTD2MZu3bopW1nq1KmDiRMn4vHjx2ZtN3VpNO9V9Pf3V20YX1Rt+JmuC0oaS3UERGCluik3M2CGBs8sBva9L0SSQ+Cl6njR4HvkWFYyya2IwEoyOt0fHNQuCM2rZ3eOhPev8vwv5yqxkTInq2PC3ayGAuvhw4fo06cP8uXLp0SKNQKrb9++mDFjBnr16oW8efNi6tSpqFWrFipVqoTQ0FBMmjQJXbrEngWnCawtW7YoEfPhhx/i9u3bmDBhAkaOHIl///0XmzdvxtixY7Fv3z4cOHBAff/SpUtxz1qyMUOGDFiyZAkiIyPRoEEDswIrPDwc/fr1Q+PGjdGsWTMlDu/fv68ur37+/DkGDRqENm3aqHFQ7GmfpU+fPjHK8rkQsEhABJYskFgCUaHAylxAxCMhklwCXR/h9W1vYf/1g0lqSQRWkrDZ5SGe7L59ainnEFhf2OhJ6xmTgIkmsIYOHao8QxQnt27dUl4rawRW3bp1lWdrwIAB8PT0TFRg9e/fX3ms2rVrhzJlYs+IoygrWbKkEjws9HDt2LFDiSwKrMuXLyuxlJiNmsCih6py5cpmBRYFGwUkvWj0Wp07dw4jRozAtGnTcO/ePcyZMwfTp0+Hr6+v+oyCj1/nzJnTLmtKGk09BERgpZ65Nj9SHiTK5Nk/JgoNPQjU/xbfRXmi+453k9SaCKwkYbPbQx3r5cQ7TXKl/DU6OgqsDh06YO3atWjVqhXWrVsXJ7AMw28ESo+PFj7kZz4+Ppg5cyZCQkLixJI5D5bWlhY2LFSokHqG/bHQa0Sv1/Dhw7Fnzx7Vbo0aNeJChNbYGBwcrMKUFGnmbD958qQSdYsXL4afnx8ePHiAgQMHqjFTYLEfw2Jsr90WljTs9gREYLn9FFsxwPB7wJfZragoVawiULA9HlWainwrX7GqunGlIRUGoH6W3ug17WySnpeH9CdAL1aKn/CuU4iQOVIUSg0bNlReGy2UZ40Hq2XLlnGCjG0kFiI09mBRCNGjVbp06TgPFmeLImj+/PnqM4YRrbExY8aMSpjt3LkTb775Jr7++muT+WOWPFj03tGTRxHp7e2t/8KRFlM1ARFYqXr6AUS/AA70A07NSe0k9Bt/+qzAW/cQuDgEz3lZto1FBJaNwBxQvXm17PiodZ6UPRtLpyT33r17o0qVKhg1ahSuXLlik8Ci14c5VSytW7dWgqh27doWc7DWr1+v8qoYVmR/DNfxP4qjp0+fKs/TmTNn4gksa2zUBNb27dtV3tfq1atNCqzEcrDozeLz1apVA23dunUrZs2ahaxZszpgZUkX7kxABJY7z641Y3t6Ffg6rzU1pY4NBGJaHMT0qwcw4fAUG56KrSohQpuROeSBTZ+URG7/FEx81uGYBuZgMeF78uTJKF68eLwde9Z4sCiwKFjo8eHOPT7DpPGgoCCzSe6GuwiZUM/cKoYCmUw+fvx4UCAVLFhQ/btChQrKJks2GoYCixQpop6jGDK3A9LULkKGJbUcK+ZdjRs3TiXZU3jSvhIlSjhkTUkn7k1ABJZ7z6/l0UWFAXt7Af/IoaK6L4NSA3E+pBsqflPH5qZFYNmMzCEP8PDRge2CUtaLJQeNOmSupRMhoAcBEVh6UHTVNp79B3wV5KrWO7fdfsUR3Xw//JcUsdlOEVg2I3PYA1smlcRL2VLQi8WRylU5Dptv6UgIJIeACKzk0HPlZ5kbtP8j4MwiVx6FU9se0+kaeu2fgHXnvrfJThFYNuFyaOUW1WNzsXh8gxQhIASEgCUCIrBS6/oIuweskJ2Ddp3+6vOwy6c4Wm1pZ1M3IrBswuXwyr9ML40smdI6vF/pUAgIAdciIALLteZLH2t5Jc6R0cAJ2xOw4VcMqLkIyPEKkMYTeH4DODIKOBt7PUZcKdEXeOUT4PwaYE+P+J9ZaoOf1fkayFYSeHQudofj1W1A0XeAMkOB30cB57/Wh4O9W8nTEGG1v0Su5bEHLFpbRGBZSypl6r3V8CX0eD0XvDKkSRkDpFchIARcgoAILJeYJp2NjIkCvswGRDy2vWGKn5yVgb3vAtHhQPV5ANIAPzYDHv0T2x5FUr1vAL/iwJklCQWWpTZCOgGFuwJHhgPlxwDXdsYm4jfdHXvKPPtxpdI9DFXWNcCZB//Pxgrb5ZgGKyClYJVMXp7YOb00PNPYeLJ6CtosXQsBIeB4AiKwHM885Xs8twLY9ZY+dtRcDBR4I1ZwXfj/y2VrLQGCGgE8D+r86oQCy7hnwzYC6wE5qwDrigOv/xxb8/ImoFR/4NDQ//Whj/X2b6XRVqx4+gAf7h5odV/iwbIaVYpVHNUlGDwbS4oQEAJCwBwBEVipbW3wUucNlYF7x/UZebM9QKYg4Oe2wJ0jQMH2QKWpsaKocBfgwjeJCyzDNoKbxvdgXf8VyFoUeH4d+Nm2XCZ9BpjMVop0w+2yo1DkqypWNyQCy2pUKVaxSJA3Fg8qImHCFJsB6VgIOD8BEVjOP0f6WvjgdKx3SI9ScSJQ/D3g1DzgyAggnQ/QeBvA87X++RKoPjdxgWXcBsOLtVcB/qVjc7D+/R4o2A64+iNQ+C3AwyP23C6GDV2heOcG3rwIvy/yWW2tCCyrUaVoxZXDX8bLwXK9SopOgnQuBJyYgAgsJ54c3U3jpc67ewAMESa3VJoCFHsPuLQe+LVrbGtMai/UCdj/IZAuc+ICy1QbhnZRsDX5BXh8ITbp/cEp4PlNgF4uhjhv7k3uKBzyfEzbvzHm73X4/Djz1RIvIrASZ+QMNXjw6KD2QQ4/smHn1V/x1Zk1OHjjMK4/u6FQ5M6UC5VzvYKORdujTtCrzoBHbBACqZ6ACKzUtAQYHlziBSAmeaPmLsICbYFzK4F97/+vLeZMBdZN2LapRHdzbRg+XWYYULQbcHQ8UH4scP6rWK/WK5OAw8Ni+3eFUm40/srbAjXWv2aVtSKwrMLkFJX2zSmLDOkct5twyu/TMPnIZxbHPrTiQHCjhBQhIARSloAIrJTl79jez60CdnVOXp88KqH0YOD0/NiwoLkS0tm8B8uaNrIUBuqtBe6dAPZ9ALQ44LIeLAS8gqjG25F9aTGr2IvAsgqTU1Qa81Y+NK3q7xBb6Ll6Y8ubVvW1vslq8WRZRUoqCQH7ERCBZT+2ztVycoxI8wAAIABJREFU5FNg++vAjT3Js6v5PiBn1fhtRD4BfusT36NkLLD4dZXpscKMXq7E2qgwPjb3iqHA2weBCh8DJT8C0qSNPfrB0HOWvBE55um37qLNz33x85WdifYnAitRRE5ToVxIZkzvU8ghYcLuO3rju/MbrRp7q0LNsaT+ggR1161bp77Xpk0b9f+pU6cif/78KFu2bLzLkletWoWjR4+qS515WTIvdea/d+/ejbp162L06NHw9/dXzy9cuDCun8DAQCxdGnsmnuHly1p7fI6XM2/atCmebbx8umrVqgn6YN+zZ89WbfGSaZZevXph8ODBcc/zcmjDC6Dr1KmDiRMnIiAgwCpWUkkI2IuACCx7kXW2dkNvAitzpZxVzKeqvRK4tR84MTXl7EihnmPqfI0fPLOi0/ZuiVog52AlisipKmyfWgrZs6Szu03FV5SLy7lKrDPmZJ3qcixJAuvhw4fo06cP8uXLp4RKTEwMhgwZgkaNGqn/vvnmGyW4BgwYgE8//RS1atVCpUqVEBoaikmTJqFLly7xBJZxexRNrDt8+HC0b99ePfv8+XOTfdSoUQNfffWVEl6ZM2fGoUOHlMgzFliamMuQIQOWLFmCyMhIvPfee4lhks+FgF0JiMCyK14navzPGcCB/ilnUI6KsUnwf0wCrifuxUk5Q+3Uc/6WeFp1LoJWlEu0A/FgJYrIqSp80CoQnerntPvBo37zbfsD6cG7sQnwhoUerKioKCVsWIw9WEOHDgW9TRQot27dwrBhw3Dp0iUltOhJotfKsPB5SwLLVHumBNbp06dN9nHmzBksX74cbCdr1qxWCyz20alTJ6daJ2JM6iMgAis1zDkvdt78auw5VVJShkBaL6DbMxT+sjTuPL9j0QYRWCkzRUnttVi+TJjfLwSZMtr3Amg9BNaePXuwfv16JWbSpEmjPEOlS5eOCxF26NABa9euRatWrUAxRoF18uRJJcQWL14MPz8/mwSWqfZMCSx6psz1QYFHO44cif39lViIMDg4GIsWLULBggWTOqXynBDQhYAILF0wOnkjoXeAlZKPkNKzFNNsL+bd+gsj948TgZXSk6Fz/44IE+oRIqT3asGCBZg7d67KUQoLC1OhPuZgMXfKx8cHDRs2hK+vb1wOFQUOQ3/0YNkisMy1Z86DZaoPhifpUeMzb7zxBg4fPmwxRJgxY0ZQRO7cuRMjR45EunT2D93qvJSkOTciIALLjSbT7FDOLAb2vJMaRurcYyzxAa693Acl1lg+p0g8WM49jaas43lY7Wrb948YPZLcjW03DBH27t0bVapUwahRo3DlypU4gcXk8kGDBqmQW/Xq1VUO1okTJzBu3DjMmDEDtWvXNpmDZa49UwKLeVqm+nj//fcxf/589Zk1IUJNYG3fvh1jx44Fc7KkCIGUIiACK6XIO6pfnn21/bXYS5OlpCyBLCGIeeMPZFtUSDxYKTsTuvdesagPpvYqCB9v+4UJ7XFMg6HA6tevH7ibr3jx4uDOPMNdgBcvXlQ7Bxmmq1evHvr37485c+aoevPmzUNQUFCCJHdL7RknuXNCjPtgEvyuXbuUsGrSpImaM3NJ7oa7CIsUKaJ2KlaoUEH3eZYGhYAtBERg2ULLFeuqw0UzuqLlbmlzzJuX8NHROVjx91dmxyceLNecekccOioHjbrm2hCrUycBEVjuPu+39gEbq7v7KF1nfFVnYl+2V9BkYysRWK4za1ZZ+nnfEFQp7mtV3eRUkqtykkNPnhUCjiMgAstxrB3fU3RE7Cnof3/h+L6lR9MEcr+KyLprEbC8tHmBVWEA6mfpjV7TzgpFFyLQqmYOfPhGoN13E7oQEjFVCKRqAiKw3Hn6X4QC60vH3t8nxXkIdHuGehtb4+jtP0zaJCFC55kqWyzJG5ABq0YWg3cGx91NaIt9UlcICAHHEhCB5Vjeju0t7A6wwr47mxw7IDfprcH3WBsRid6/9DUtsMSD5bITveOz0vDzSeuy9ovhQkAI6EdABJZ+LJ2vpUvfATvecD67UrtFIZ3wsMIE5F9VWTxYbrYWpvQqgLrl4h/G6WZDlOEIASFgJQERWFaCcrlqkn/lvFOWMTvQ6Qb8FwYjGtEJ7JQQofNOXWKWSR5WYoTkcyGQegiIwHLXueb1OBuqAPdPuusIXXpcPA9r8sWfMPX3GSKwXHom4xsfkscLiwYWQWYv+52H5Ua4ZChCwK0JiMBy1+mlB2uxnGLstNNbZijOFuiIyuvqi8By2klKmmH755ZD+rQeSXtYnhICQsBtCIjAcpupNBrIw7+Bb4q56+hcf1z+pRHd5Ff4L31ZBJbrz2a8Eawa8TKK5vV2ylEZn9DOe/6OHj2qLn2+du1avNPbeWr6mjVrEnzG7/P09oULF6pLlfl/rQQGBqo7DVm0k+B5nyDvMeTX2bJlw5QpU1C1alVER0fH3YtYqlQp1U+BAgUSnCJvyUbDz3gFjxQh4EwERGA502zoacu5lcCuLnq2KG3pTCCm80103TMCmy5ujdey5GDpDNrBzQ1sF4T2dZxz966hwOL9f3369EG+fPkwceJEqwRW37591f2DvXr1Qt68ecGrdmrVqmXyLkJNYG3ZskVdg/Phhx/i9u3bmDBhgrqI+d9//8XmzZvVnYH79u3DgQMH1Pd5ubT2rCUbjT8TgeXghS7dJUpABFaiiFy0AsUVRZYU5yVQ8wvs8C6Atls7icCyYpYoWvq0CMRPv9/HxysuwzujJyZ0z48qxXyR1tMDF66H4tM1V3H0nycJWuNlzE2rZodX+jS49SAC8zZcww+H7qNAroyY0KMACgV64ertMEz75j/s/+sRWtbIjq6NXsL8jdex/fB9K6z7X5XXK/uD/TljHpYmsIYOHQp6fyIjI3Hr1i0MGzbMKoFVt25ddR/ggAED4OnpmajA4p2F9Fi1a9cOZcqUUZAoykqWLInGjRurr+nh2rFjhxJZFFiXL19WAsuSjaY+E4Fl0zKVyg4gIALLAZAd3kXkM2BTdeDecYd3LR3aQCDv63heaykCjU51Fw9WQoYUQpN7FkCB3F7YuO+uElgftAoExczirTdw52EkhnXMizNXnuOjOefjNVC7bFaM6BSMPy8+w/LtNzG2az48ef4CXSadQe9mudG0qj/mfn8N7zTJjSNnn+CTVZfxxcAieBoahf5z47dlzewWCfLGwgGFnVpgdejQAWvXrkWrVq2wbt26OIFleGkyx9qsWbO4ECE/8/HxwcyZMxESEhInlsx5sLS2tLBhoUKxl5yzP5Y2bdqoC6J5qfOePXtUuzVq1IgLEZqzkeLL1GcisKxZnVLHkQREYDmStsP6iolNcI+OdFiP0lESCHh4At3DUG51dVx6fDmuARFYCVmO7hKMKsWzwMfbEz8eifVgGRfu3suSOS3ajj0V7yOKqA51A/D1L7exYNN1zOtXGPleyogxyy6h0SvZULJAZvUMv8+y58RDdKyXE59/fw0/HbHNe8Xn6U07MLccPJwwz50eLOZIUSg1bNgQvr6+ceE4a3KwWrZsGSfI2EZiIUJjDxa9VfRolS5dOs6DRWYnT57E/Pnz1WcMI1qy0dxnIrCS8DtIHrErARFYdsWbQo2H3gRW5kqhzqVbWwjENNmJpfcvY+DeYSKwzIBrUDGbuuNv94lHaFI5G3YcfZBAYLWulQO9mubGn5eeJfA6VS2RBWPeCsaFa6FYuPmGRQ8Ww4sUX8ojtuiiLVMZr+72qaWQPUu6JD9vrwcpsHr37o0qVapg1KhRuHLlik0Ci6FE5lSxtG7dWgmi2rVrW8zBWr9+vcqrYliR/THfi//Ra/X06VPQ03XmzJl4AsuSjeY+E4Flr1Uj7SaVgAispJJz5uduHQA2VnVmC8U2jcDLvXCz1CC8/HV1EVgmVgXzrD7vWwjhkTHYcuAehr4ZlEBgMfz3ehV/RERGY+m2m1jx480ELb3XIlB5sTKmT4PbDyIwfd1/+PnoA5WD9XH3/AjJ461ysHb98RANKvjhwOnHaFLFH3RCbTl4X4UNbSn0ppUNyWzLIw6pS4HVr18/TJ48GcWLF4+3Y88aDxYFVnh4uAobPn78WOVtcUdhUFCQCvdNmjQJXbrEbq4xtYuQCfXMn2Io8P79+xg/fjy2b9+OggULqn9XqFBB2WTJRnOfhYWFYeDAgSrcqYUjHQJVOhECZgiIwHLHpfHnTOBAP3ccmfuNKXNeoO0Z+C0qIALLxOwyqf21ytnw2dqr8MrgaVJg8TEKsbFvBaNcYR9MXHVZCSWt9GwaGyL8fu9dbN5/F4PfzIs8OTJg3Jf/4siZ/yXEs40F/ULw351wlfR+4XoY7j2ORM1SWTBm+b/449xTq9ffkDfzos2rOayuLxWTT4Dhxx9//FEJRwo+KUIgpQmIwErpGbBH//v7An99bo+WpU07EIhp9w+G/bkCC/9crFqXHKz/QWZe1CtFfRJQ1xLdDT9grtWbdQOwasctLNpyI+6jWR8UUh4q5lxRUJmr93bjl9CsanYs2noDvZrmwrZD93HldjjebxmIOd9fww8H71k9+9zxyOfoMZPiGALcEblp0ya89tprkHChY5hLL5YJiMBytxXCxPYdrYHLm9xtZO47ngrjcSTwNTT4rokILAuz/Fpl/3geLO4arF3WD19svo6zV5+jX+s8yjM19svL6qgFrXC3YdtX6cG6g7W77mBk52DwShtDT1fenBkx+Z38+Oe/UExdcxXLhxRJlgerZumsGNc1n0rKlyIEhEDqJCACy93mPfIpsKmGHNHgSvOasypeNNyEHMtKxAqsCgNQP0tv9Jp21pVGYXdbjQUW86f6tw1C+cI+aufe3UeRWPLDDXy7+w5Yt3+bPOrfK366hWEdKMayIkO6NOqIhjU7b+MLAy8XvVrMvWIokMc5vNuc3rCcSJsG2LDvHqauvmLT+Jz5qAabBiKVhYAQSDIBEVhJRuekD9KDtSoQCLvjpAaKWSYJdH2AZtt7YO+1fSKwdFgizKf6uFs+nLjwzGTSuw5dWGzCzycttkwqqQSdFCEgBFInARFY7jbvMdHAIglLuNy01vsGG2Iy4O2fekkOlg6TVyxfJrzfIjeWbb8ZL5Fdh6atbuLwgvJI44RnYVk9AKkoBIRAsgiIwEoWPid8OPIJsMzXCQ0TkywSKNAWjytPQ/DKiiKw3GSp7JpRRnKw3GQuZRhCICkERGAlhZozP/PsOvBVoDNbKLaZIpDOB+j6EMFLX8a7pd9BfV/JwXL1hbLpk5LI7Z/e1Ych9gsBIZBEAiKwkgjOaR+7+wfwXTmnNU8MM08gpvl+zLz+O8KjwkVgucFC+Wrky2CyuxQhIARSJwERWO427zd/i91FKMX1CJTsh4tFeuKbi1tEYLne7CWweH7/wqhYJOEZXik5NJ6Sbnihc506ddS1NTyVXTt53fAMqUOHDmHNmjXxLnzm6e0s2rMBAQG4ePEiRo8ejSNHjqBRo0bq3/7+/qoe2+DlzFrRLpBmP+aeo52G9hjaYWifpXoZM2bE3r171an1Z8+eRZEiReJOizeeg6TaSJY9e/ZEp06dVJPHjh1D165d1TVEvMxaSuomIALL3eb/8hbgx6buNqrUMZ6sLyOm5SFMObFQBJYbzPinvQuqoyGcqRgKkgwZMmDJkiXgAZ0NGjSwSmBposfwWYqnQYMGKUFRq1YtzJ07V12DQ5GVPn16JbD27dsHXvxs2D+v3DH3nOEdiRRUSRFYd+/exeDBg5XYKVq0KL788kucOnVKCUrab1gs2cireRo3bgwKQ14LpI1Nu1cxb9686vof2rlgwQLMmTMHY8aMEYHlTAs/hWwRgZVC4O3W7en5wG/v2a15adi+BGI6XMHWO38hV2QNOQfLvqjt3vqYt/KhadVYL46zFFMCi8KgcuXKSRJYfLZEiRJKVEyfPh2+vr44d+4cxo4dq77OmTMndu3aBYodCjDD/ulVMvfckydPku3BMvR08Z7Ebdu2KY8W71E0PundnI28pJqCbPbs2cojx7GNGDEC06ZNU3cyLl26VIm1jh07gp483sX44MED1K1bVwSWsyz6FLRDBFYKwrdL1yenAwcH2KVpadQBBKrNweWgprh7M5sILAfgtmcXg9vnRdvaznUfoXGIMDg4GIsWLQLv8dNCh2nTpkWVKlXUxcnPnj0zGyLUnqV4MgwBkmlgYKASH7x0mSFGCq3atWvHE1gnT540+xzbMAxl8mvD0KI2b8bjMaxH79nKlSuVVykiIgK8aJo2mxJYlmycOnUqFi9eDD8/PyWetAul2Rc9eqVLl4a3t7dqe/PmzYiKikJISIgILHv+cLlI2yKwXGSirDbz+CTg8HCrq0tFJyMQWB9R9dbg+OX0IrCcbGpsNadPy0C83eglWx+za31DDxJzlPbs2YOdO3fizTffxNdff41hw4ZB+/7WrVvVvX4bN26My8HSQoSGzzJ8puVpUWgYFoqNWbNmKXFEsWXYP8N1q1atUm0bP6dHDhY9ZBMmTFCeNIbx6KXiXYXGAsuSjYl5sMiDnrktW7YgW7ZsKFy4sMpDy58/vwgsu65k12hcBJZrzJP1Vh77GPh9tPX1pabzEegeitNXo9Fl0t/OZ5tYZDUBXr/T4/VcVtd3REVTAmv79u3o0qULVq9erQQWQ167d+/Ghg0b0Lx5c+WVoShhcruxwOKzzFEaPny4aqNatWpYv349KM4orJg8v3DhQhVWo4gyzsGiN8jUc/SKJTfJnQKOobyZM2fC09NT5YTRO8ekd0NBx1wqSzZaysGijR988IHi8/DhQ5VET44isByxmp2/DxFYzj9Htll4dCxwdJxtz0ht5yEQ3BSoPg9h6XKj+gd/OI9dYonNBHo2yY2eTZ1PYBmG3rSddVmzZo0XkitbtqwSJMxdMreL0HBXHnOTxo0bhwMHDqjwIpO+GSbs0aMHjh8/noBdr169VAK6qeeY06WHB4thzxkzZiihVrFiRXTu3BnffvutEljaDkeG/BKz0XinI8UkQ56GNi5btgwUahRYFHQUWPXq1YsLJ9J7JyX1ERCB5W5zLgLLtWa0UCcgf0tE+5aDR6YARIc+w4ubV4E8hVFtoFz27FqTGd/ank1zo2cT5xJYjuRJ8ULBQaHG/CWtcMcePWQUWCldXMHGlGYk/SedgAispLNzziclROic86KsSgMU6w0EN0V0puLwyByAqAd3EHpsH0IP70LoyUN4ceOKqpnvxwsYsfo+fj76wInHI6ZZIuCMIUJHzpgriBdXsNGRcyZ96UtABJa+PFO+NUlyT/k50CzI6A8UfQcIaoRor8JI4xuAyP8u4fmR3Qg9uhdhJw8i6v4dk/Zm6zkC92t3R7tPzjvPeMQSmwj0bRWILg2dK8ndpgFIZSEgBJJFQARWsvA54cNyTEPKTUqWEKBIV+ClOoj2KoA0vjkQceEUnh/4BaHH9yPs5CFEP3tilX3pcgcjaPVB1Oh/CmER0VY9I5Wci8Cg9nnRzsmOaXAuQmKNEHBvAiKw3G1+5aBRx81ojleAkE6ICaiJGK8geGTMjPCzJ/B8/w7lnQo7cQgxUS+SbE+umevxa0xJjF76b5LbkAdTjoAzHjSacjSkZyGQ+giIwHK3Ob+yBdguV+XYZVrzNAAKtkN0tqqAdy7AwxPhp4/i+YGflZgKO31U1269qzZAtpHzUW3IBV3blcYcQ2Bq7wKoU/Z/yd2O6VV6EQJCwFkIiMBylpnQyw657FkvkkCBNkCB1ojOUh7wzomYiAiE/XlYhfzooYq4cFq/vsy0FLzxL0zbEYl1u03natndAOkgyQTm9yuMikWd67LnJA9GHhQCQsBmAiKwbEbm5A/cOw6sL+vkRjqpeUV7AMHNEe1TSh2ZEPX4AcKO78fzQ7uUoGKCuqNL1o4fIKLFR2g6XrxYjmaf3P5WjXgZRfPGP9k8uW3a+/m//voLn332mTrP6sWLF+qeQV5wzDOtpAgBIWAbARFYtvFy/tqht4CVsnMp0YlKmxko1gvI+xqivYrCwycHXtz6D6G/70Xo77tVQvqLOzcSbcbeFTyz+CPftrNoPvIUrt0Jt3d30r6OBDZNLIHc2TPo2KJ9m7p165Y60ZyHgPIgTSlCQAgkj4AIrOTxc76nI58Ay3ydz66UtihzXqBINyB3fUR7F0SaLDkRcfHvWO/UH/sQeuIgop88TGkrTfafc+Iy/OFfC/3mypENTjlBZozaNaMMfLw9nc5k45PJeRAoTzbfv38/rl69qv7PK3B4+jkPCuUlxlOmTAFPd+e9gyy8Q5DPPH36VH3N+/hYeDGydk2MuX4sndJueB2Pl5eX6ufo0aNx9weaa9PpIItBQgCACCx3WwYx0cAi5/ul7nDM/qWBkC6IyVkbMV554ZEpCyL+OYlnaoffIYSdOIiYCNfwCHmVqYocU75ClYHnHI5ROkw6gcMLyiONR9Kft8eTvC/P3N16vNR50aJFmDRpkhJTv/32G7766islrk6ePImffvoJY8aMUaFDCqm3334bPJXdlMCqX78+Bg0apIRXrVq1MHfuXNy/f1+d6s4rZczdM2gosGhrnz59kC9fPkycOBHh4eFm20yfPr09cEmbQiBZBERgJQufEz4cHQmsCgTCUllSdO5aQMEOiPbnDr888EibHuF//4FnaoffQZWc7solaPUhLDvhjUVbUz5s6cocHWW7n09abP6kJDKmT+OoLq3q5/Tp00qszJ49W3mgeBcgL2LmpcgHDx4EPx85cqS6HDkiIgJjx45Fq1atUKBAAfVv1n3y5Im6n5BX3VCURUVFoX379vE8WCEhIZgzZw6mT58OX19f1Q+f59d8PjGBxbsM6b2KjIwEQ5e8hPrs2bNm25SQplXTL5UcTEAEloOB2727yKfAphoAk93duQQ3Bwq2QXTWVwDvl4CoKIT99XvskQknDyH8n5NuNXrflm/Ds8sINBh90a3G5a6DKRLkjQX9CztdiJAeJ3qfFi9erO4H5FUxAwcOVALmjz/+iCeWODesSw/UK6+8okRY+fLlcffu3Tiv1Z49e7B+/Xol2tKkSaNCeaVLl0bevHnRoUOHeNPLRPmlS5eq7xleOM2vmzVrpp7VPFh8du3atUrcrVu3TtlHL5q5NuUyZXf9SXLtcYnAcu35S2g9PVg7WgOXN7nXyAq/BeRrgWifMrGXIj9/itATBxB6cKe6wy/ysnuHzzzSpUf+ny+jx4xLOHEhNu9FivMSqFk6K8a8FYwsmdI6lZGWPFjXr1/Hrl27MGTIEHh4eCA0NFSFBClqypQpg2PHjqkwYXR0NNq2bQuKGnqvFixYoEKAAQEBCAsLw4ABA1QeFj1QFE3e3vF3UiaWg0UR5uPjg4YNGyrvl+btOnXqlNk2nQqyGCME/p+ACCx3XAr7PwT+mu26I0uTFij2LpC3CaK9i8HDJwBR924i9Ohv6h4/Hpnw4uZ/rju+JFqeY8gMnH+5JXpO+yeJLchjjiLQvk4A3m2eG5kyOlc+pKUcrEePHqkwXo8ePVCqVCns2LEDP/zwg/JOUfDwWYbuKHrGjRsHJqEbFy3JnTlY9Ix16dIF1apVU16urVu3YtasWcoDZilE2Lt3b1SpUgWjRo2Kl6/FHCxzbWbNmtVRUyv9CAGrCYjAshqVC1X8cyZwoJ/rGOyVEyjaHcjDS5FDYi9FvnoBz4/8Gnsp8olDiHoYG5ZIzSVD4ZLINW8rKvU7k5oxuMTYB7QNwpt1A5zSVuOdeMOHD487loHnYE2ePFmdg0WRw12EzL9iiYmJUQnvBQsWjNs1aE5gMbmdeVcUYlpbFGc8VysxDxaT8GlD8eLFE9Q116ZTghajUj0BEVjuuARuHQA2VnXekWUtChTuiphc9RCTMS/S+Pgj/Pxf/3/lzAElqKJDnzmv/SloWeCSX/D99dyY9s3VFLRCuk6MAPOvKhRxr1PcmWxOwUShxBwrKUJACFgmIALLHVdI6B1gpRP99ZyzClCoI2Jy1ECMVx54ZMiE8LPHYy9FPnEIoScPAtHR7jgTuo8pc4PWyPTBZLw6XJLddYerY4PbppRCjqzpdGwxZZti7hZDhzx6oUWLFipHS4oQEAIisFLfGoiJAZZkAJjwnhIlqPH/X4pcGfDKxePW1KXIz/Zzh99BdXyClKQTyP/TJQxZdQe7/nDOg1GTPjL3eDKtpwcOzC0H0SDuMZ8yCiGQVALiwUoqOWd+LvIZsKm6445qKNQeyPcGon3LwiPTS4gOD0XYycN4fvD/L0W+KDlDei4X/3dH406NrnhzkpzsridXvdriEQ3z+4XA18l2EOo1PmlHCAgB6wiIwLKOk+vV+vUt4J8V9rH75V5AcDNEZy4Jj8w5EPXwHsL+2I/nh3kp8iFEXvvXPv1Kq4pAujz5EbRqH6r0O40XLyS06mzL4vXK/ujXJg+yZnauIxqcjZPYIwTcnYAILHed4XMrgV1dkj+69FmBl98BgngpchF4+ObAixtXEPr7ntj/ThxE1L1bye9HWrCJQK7PN2BnRDGMXS5i1iZwDqhMcdX21QCkSyt5Sg7ALV0IAaclIALLaacmmYY9PAN887Ltjfjk//9Lkesi2ouXIgcg4sJpPD+0E6HH9ikPVfTTR7a3K0/oSiBT9UbIOmwuqg+9oGu70ljyCSwfWhQl8mdKfkPSghAQAi5NQASWS0+fBeOjImIT3RMr2csBIZ0Rk/NVxGQMgoe37/8uReYdficPISYyIrFW5PMUIBC86TSm/hiO7/aksnsnU4C1LV3um1MWGdI51x2EttgvdYWAENCHgAgsfTg6XysvngMbqgD3je7ky10XKNQe0f7VYnf4eaZTu/rUkQknDyHsryPONxaxyCSBrJ0/RFizvmg+XrxYzrJEQvJ4YWH/wpLg7iwTInYIgRQkIAIrBeHbtevoCGBfXyDsDlCgDaKzlMf/tXff0VHV6R/HP5n0RghJiBCIFFkUK/47+p9KAAAcMklEQVSQtWIXC6ACVkRdUMQGKqCCICqIgKgIWGhW1EVZC0XFtay6tp8NVxCliDQhlJDeM/mdO/uzoKCTZGa+c7/znnP4Q7j3+zzP6xnPec69d75XSS2kmmrfEPXzS5FXLw9qGiwePIHo9Cy1WfyNeo5aoS35XGUMnrT/K/fulqWre7VUeioPuPuvxpEI2CnAgGVnX/9bVW2tagu2q3zZRyr7xPmF38eq3sDVDptanj3hSX2WfqyGP0xfw6Gv4wa21Rldm4VDKuSAAAKGBRiwDDcgmOFrC/P1wxkdghmCtQ0LJB5+rLLueVpHDV9tOBPCOwJLJx+ijDR7dnCnqwgg0HABBqyG24X9mc7D6T8O6a2Krz4K+1xJsOECred/qjlfxOuxV7c2fBHObLRAbvN4PTXqAKUkRjd6LRZAAAH3CzBgub+He63AeWHyzgdHq2hhkDYctdjOTaWl9R6oqP4j1f123k9osm/O81eDe7VUM56/MtkGYiMQNgIMWGHTiuAkUvntMm0acHJwFmfVsBCIik9Q23/+oL/du1bLfygNi5wiMYkpV7fXCYc1jcTSqRkBBPYgwIBl+deirrJC35+YY3mVlJc1appWdeilwfevAsOQwL+nd1ZCHPtfGeInLAJhJ8CAFXYtCWxC3pIi5c+aoMIFswO7MKuFlUD8/oeqxYxF+uuNvFjbRGOO2D9VE65ox/YMJvCJiUCYCjBghWljAplWwbMztHPG2EAuyVphKJDz+DtasCFbUxdsCsPs7E7Jef/gOcdmKjmBB9zt7jTVIeC/AAOW/1auPdJ5GfMPPTu5Nn8S908g9fTzlXjNBJ14Gw+7+ycWuKOWTDxY2elxgVuQlRBAwPUCDFiub+GfF1BXUa7N1/b0vRKHj90CzsPuw5/I03v/4YXcoep0pzbJmj5kP6Uls3t7qMyJg4AbBBiw3NClxubordWup6b6nsXiY7dAxnV3autR/XXJxDV2FxpG1V17bo76Hp+lVPa/CqOukAoC5gUYsMz3ICQZsKt7SJiNB4lt3V6tn35PR1y/wngukZIAtwcjpdPUiUD9BBiw6ufl2qO9pUXaOqKfypd96NoaSNw/gRYPLdSbZR1111Pr/TuBoxos0LlDiu4d3F5NU7g92GBETkTAUgEGLEsbu6eySt99VVtH9o+giiOz1ORuZyrtluk67lZeAB3sb8CtF+eqx1EZ7H8VbGjWR8CFAgxYLmxaQ1OuqyzX9ye2aujpnOcigX0XrdQ9S8r1ygc7XJS1+1Jlc1H39YyMEQiVAANWqKTDIE5dbY3yHxknZ18sPnYLpF96o8p6XKdzxnEVK1idPuvIDA3t24p3DwYLmHURcLkAA5bLG1jf9Hk3YX3F3Hl8dEa22ryyXGeMXKHtBVXuLCLMs37slv11SLvkMM+S9BBAwJQAA5YpeVNxvV5tuvI09sQy5R/CuPtMmqdPUo7SzY9yFSvQ7B1bJ2nW8L+wc3ugYVkPAYsEGLAsaqa/pRQvmqdt9wz193COc6lAYpduyhr/hI4awZ5YgW7hzRflqtfRPNweaFfWQ8AmAQYsm7rpby3eWq3r3l7e0mJ/z+A4lwrkvvC5Hv0kVk8u3erSCsIv7eTEaL19/6GK9kSFX3JkhAACYSPAgBU2rQhdIt7yUu16fIoK5k0LXVAiGRFI63uldPEtOn0s7ycMVAMu676PLu2ezatxAgXKOghYKsCAZWlj/6wsdnb/MyE7/t2TmKQ2b6xT/4mr9e2GMjuKMlzFP6ccqvRUNhY13AbCIxD2AgxYYd+i4CToLSnSzhm3q2jh08EJwKphI9B89AytbNtD10xdFTY5uTWRc47N1HXn5rBzu1sbSN4IhFCAASuE2OEWqiZvk9afe2i4pUU+ARaIP6CzWkx7WX+96bsArxx5yy2ccLBaZsRFXuFUjAAC9RZgwKo3mT0neIsLtWPqSBW/Nt+eoqhkjwKtnnxX87/P1LQXNyPUQAFnY9GbzmulNN472EBBTkMgsgQYsCKr37+rtmbLBq3v0znCFewvP/XMC5Vw1XidNJqH3Rva7VfuPkg5mfENPZ3zEEAgwgQYsCKs4b8t13cVa/oYFS9+JsIl7C+/7ZsbdOPcLfpgeaH9xQa4wrOPydSQPjn8cjDAriyHgM0CDFg2d9fP2mp35umHnp38PJrD3CqQMWS8tnTtp/6TVru1BGN5vz75EGWmxRqLT2AEEHCfAAOW+3oW8Iy9JYXa9dgUFfz94YCvzYLhIxC7bwe1euJf6jpkRfgk5YJM+p2SrSvOaqHUpGgXZEuKCCAQLgIMWOHSCcN51FWU64eeB7C7u+E+BDt8y4cXa2lJB41/en2wQ1mxvrNr+9LJhyghzmNFPRSBAAKhE2DACp11WEdyBqyiRU9rxwMjwzpPkmucQPIJPZQ2fKqOG8nD7v5IDr+gtZy9rxiw/NHiGAQQ+LUAAxbfh58F6qqrtPmK01S5+mtULBZos+Q7jXulRIs/2mlxlY0vrWPrJD1x6/6KjeGdg43XZAUEIk+AASvyev6HFZcv+1A/XtMTFYsF0i8fppIzrlHv8WstrrLxpc0e0VGd90tp/EKsgAACESnAgBWRbd970d7iAu2YOorNRy3+XsRktVDui1+p+y3LlV9cY3GlDS/N2VTUuT3Ig+0NN+RMBCJdgAEr0r8Be6jf2Rtr/TkHy1teio6lAvvc+6w+TuiqW2bxLNZvW5wU79GSiYcwXFn63acsBEIlwIAVKmkXxXEeeC9+80VtnzDERVmTan0EEo84QZl3Paajb15Tn9Mi4tg7Lm+j07qkKy6WXw5GRMMpEoEgCTBgBQnW7ct6y0qUN/ZKlX3whttLIf+9COQu+FIPfejRvH/mYfT/Ascdkqa7B7ZVUgJ7XvGlQACBxgkwYDXOz+qza3fkaX3vQ1VXU211nZFaXNr5V6nuwhE6Yyy3CZ3vQEx0lJZMPFgZTdixPVL/n6BuBAIpwIAVSE3L1nKewSp562VuFVrW15/K8SSnqu3Stbr47u+0alO5pVX6X5Zza/DULumK59ag/2gciQACexVgwOLL8YcC3tIibZ94k0reegkpCwWa3/6IVuSerusejOz3EzrPXN3Wf18lc2vQwm85JSFgRoABy4y7q6I6V7I2Xnikarb/6Kq8SfbPBRIO7KLsqQt05E2r/vxgS4/ITo/TgjsPVGI8D7Vb2mLKQsCIAAOWEXaXBa3zqvyrj9mA1GVt8zfdVk+/r+dWN9OMlzb7e4pVx80Z0VGHsaGoVT2lGATCQYABKxy64IIcnA1IC56fqV1zJ7sgW1Ksj0Bqj36Kv/JOnTw68h52H9SzpS46qTl7XtXnC8OxCCDglwADll9MHOQI1JWXKe/Oq1T63quAWCbQ9u2NGjJzsz7+psiyyvZezgmHNdW4AW25NRgxHadQBEIrwIAVWm/XR6urKNPGS49X9abIu9rh+ub9QQGZN9yjTf9zoS6bHBkPu+c2j9ezYzopIY7nrmz+XlMbAiYFGLBM6rs0dtW6b7Wx3zEuzZ609yQQ17ajcua+pa5Dv4kIoPljO6l9y8SIqJUiEUDAjAADlhl3V0f1VpSp/OO3tHXU5a6ug+R3F2j56Gt6taCd7nlmvdU0kwa105EHpik5gatXVjea4hAwLMCAZbgBbg3vvBC68IVZyp8z0a0lkPdvBFJO7KXUYfer20h7b/8O7tVS552QpbTkGPqPAAIIBFWAASuovHYv7i0t1s4ZY1X0ypMhLdS5nZV161TFdzpcUZ5o1ezMU/6sCSpe/IxaTntJiV267ZZPXXWldj35gHY9du9uf99yxitKPPzYn/+uat132tjvaDnrZ985S3HtOvmeNdvx4G0q++hNNel1qZpeOlT5s+5RyRsLQlpzqIK1eXWV7nixSK99kh+qkCGL07tblq7vnaPURN4zGDJ0AiEQwQIMWBHc/ECU7gwveWOuCOkvC53hJ/7ALtpx73A58TOHT1GUx6MtN1+s6g1rfy7Lk5QiZ4hyPj9ed7acF1j/9HH+rdXcN1Wdt0lbbui7G0WzK0cq9cyLlP/oeKUPvFnln7+n7ZNuUsuHF8lbUqStN/cLBF1YrpE+YISKug9W3/G/OIZlovVMyvnF4IQr2iqO1+DUU47DEUCgoQIMWA2V47xfBLxebb6ulyqWfWREJWvkg0o5sae2Tx6ukjdf/DmHjOvHKfW0vr4rUL/+e+eAxK4nqPnoh1T2wVLf8PTrj7NewkFH+K5mOVfEnE/p+6+p6UXXaOfDd/1uLSNFByloTHaOcl/4QiePWKGispogRQntsod3SNGjwzrKExXauERDAIHIFmDAiuz+B6x653U6Pw4+U5WrlwdsTX8XynlksWKa52jr6AGqXPml77TY3PZqMekZVW1cu8crTml9r1CzwWMkb608Samq3bVDBc9OV8FzD+t3V7C++Lfi9u2gmh1blTdmoL9pufa4fe6brw9iD9eo2etcW8NPiXdsnaTZI/6ipHhuC7q+mRSAgMsEGLBc1rBwTre2MF+brzpD1RvWhCzNZleNVlqfASr8x2PKnzn+57jpl96gJn2v9D0jtqfnpTKuv0tNzrlcRf+Yq9J3lyjr1gfkaZKubXddrdr8bWo+9lHF73eQ7xms0ncXK/nkc1X+ydu+W4eKilLxa3//3ZWvkBUd5EBJfz1JGXfM0dE3h66PwSipzT4Jmj28o9JTeaA9GL6siQACfyzAgMU3JKACtTvztHnwmare/ENA193TYhnXjFWTPgNV+s4ibRt/7W6HOLf2PE2a+t6f+Otnr/aWVLNBtynt/EEqeHbGbg/D+57jmv6yqjevU1z7Tqr6/lvfAJZ0THdtG3etKr4yc1s02Li5L36lae9Jz72VF+xQQVm/VVa8Zg3vqKy0WGce5oMAAgiEXIABK+Tk9ges2b5VP15zVlCHLOdXhCknn6Pi15/Xjvtu3g01/oDOyh43VxVf/FvbJgzxC9w3YPUZoPzZ96hwwZzdroSl9rhEux6brPQrblHJ0gWq3rhWza6+XfmP3OWLb+On6YVXq/a8YTrzDvdt2eAMVzNv+osy02IVHc10ZeP3k5oQcIMAA5YbuuTCHH1Xsq7tFZTbhU3736D0S65X4YuP73Zb8CemlNP6KvP6cSqY/4gK5k3bo17WiCm+q1DOLcTa/Dxl3jRJUbHx2nrrJXK2a3A+znNczqBWtXqFdtx/i3JmL42YK1ielDS1XbpG59+5Ut9vqXDNN3DffRL0yA0d1KxJrGIYrlzTNxJFwEYBBiwbuxomNTnPZG0Z0luVq78OaEY5M19TwsFdd1vTuQ24Y8oI3xUlZ6uBNOf5q2mjd7vClHr6+coYMl5FLz3u+yVgxtC7ldj5GEXFxKp60zrfrcHipb9ckXIedk85+VxtG3eNKlZ8pmaDRintgsGKio5R0aJ5v7tyFtAiw2Cx5nfM0tc5p2rINHe8n9B5oH360A5KS45WND8ZDINvECkgENkCDFiR3f+gV+/8unDLsAuMbeHw6wKd56mch9crvv7fvV7ZCjqIiwI4Q2z2fc/ryGGrwj5rZyuGB67bT8kJ/Fow7JtFgghEiAADVoQ02miZXq+2jrospJuR7qle59msjMFjtOupB1T++ftGSdwSvNW8DzRvZZoeWfhj2KbsbCI6eXB79rkK2w6RGAKRKcCAFZl9D3nVdVWV2jF1pIpeDu1rdUJeqGUBm/Tsr9iBY3XKmPB82N15/c2w81spnh3aLfvmUQ4C7hdgwHJ/D11TgfPuwsLnH1X+bF4Q7ZqmeTxq99YGXf3QRn32XXFYpc2Lm8OqHSSDAAK/EWDA4isRUgFvcaHv3X5bR10e0rgEa7hA5rBJWn/oBRpwb/g8izVuQFt1PSBVGU1iG14YZyKAAAJBFGDACiIuS+9ZwFteppqtG7T11v6q3hiet57o3S8Cce0PUM7sN9R16ErjLK2bx2vioHZq3jSOHdqNd4MEEEDgjwQYsPh+GBOoqyhX3h2DjD/8bgzARYFzZi3Voh37atJzG4xl7TzM7ly58njEM1fGukBgBBDwV4ABy18pjguKgHM1y3nJ8q65k4OyPosGRsDZNT/lhik6fpSZK46DerRQv1Oz2YYhMO1kFQQQCIEAA1YIkAnxxwLe4gJVrv1G2+64SjXbwnc7gEjvY5vX1mjMCwV649P8kFE0T4/T2Mv21X45iTxvFTJ1AiGAQCAEGLACocgajReo88pbUa7tE4aq5K2XGr8eKwRcoNkVt6rglEE67+41AV97Twue2iVdo/vv63tZc1I8G4iGBJ0gCCAQMAEGrIBRslAgBLwlRSr51yLtmDxMdTXVgViSNQIkELNPa+U+/6mOH7ZcZRXeAK36+2WcdwgOv6C1TuuSribJMUGLw8IIIIBAMAUYsIKpy9oNEnBer1NXWqJtk25Q2QdvNGgNTgqOQIsHXtB7UYdp9Nx1QQlw7MFpGtUvV/FxHqUxXAXFmEURQCA0AgxYoXEmSgMEnBc4l7z9inY+MFLO0MXHvEDSUaeo2ZiZOuaWtQFNJineo6F9Wql712ZKSeR2YEBxWQwBBIwIMGAZYSeovwLOVg511VW+1+wUvzbf39M4LogCuS/9R1PfqdX8d7YHJMpZR2b4XncT5YlSKsNVQExZBAEEzAswYJnvARn4IfDfXxqu1M6pI1W56ms/zuCQYAk0vehaVfe5UT3ubNyWDR1bJ+nG81r5fiHYNIVnrYLVL9ZFAAEzAgxYZtyJ2kAB52pW0ctPKH/WBDnvNuQTeoHoJulq8/oa9bl9hdbnVdQ7AecW4JU9Wui8E5orLiaq3udzAgIIIOAGAQYsN3SJHHcTcG4bOp/82RNU8NzD6BgQyL5rjpZln6QbZtRvy4Z+p2Tr6rNbqtZbx6ahBvpGSAQQCJ0AA1borIkUYAFnS4e6ynLlz7xbRYufCfDqLPdHAgmHHqnsyX/XkcP9ewH02cdk+garuNgoNUnidiDfLgQQsF+AAcv+Hltfobe4UN6SQuXPmciD8CHsdutnP9ITy1M1a9Hed993HmC/qmcL3y8D2dMqhM0hFAIIGBdgwDLeAhIIlIBv0Cor1q7H71PRwqcCtSzr7EWgydmXKeZvY3TqmN8/7H7usZkaeFYLJSVEq0kS2y7wJUIAgcgTYMCKvJ5bX7Hv1mFtjQqema6il56Qt7TI+ppNFBgVE6u2b67XoGnr9eXqYt9Vqj7dsnTpadnyOFsuMFiZaAsxEUAgTAQYsMKkEaQReAFnc1JPfIKKlzynwn/MYXuHwBMra8QUbTn8fH27qVw9jspQVXWdEuM9QYjEkggggIC7BBiw3NUvsm2ggDNsVW9Yo8LnZ6r49eeluroGrsRpPoGoKKWefr6a9h+q6LQMRadnAoMAAggg8CsBBiy+DhEl4Nw+jIqLU8mbL6l48bMqX/ZhRNXf2GITDztaqT0uVsrJ5/p22PekNGnskpyPAAIIWCnAgGVlWynKH4GftnlwXsFT8s5CVa780p/TIu6Y+AM6K+XEXko94wJFxScyVEXcN4CCEUCgIQIMWA1R4xy7BGpr5HXeeVhRppK3F6r0/VdV/tl7dtVYz2oSu3RTcrczfYNVVEKSPAmJUjT7V9WTkcMRQCCCBRiwIrj5lL4ngTp5i53biPEq//IDlb63ROWfv6/qjY177164W8e2bqfE/zlOyd3OUmLnY1RXVSlPalq4p01+CCCAQNgKMGCFbWtILBwEfO879HjkvJ6nYtlHKvv0HVUs/0xVa1aEQ3oNziFuvwOVcFAXJXU9UQmHHqUo5wqV1ytPcmqD1+REBBBAAIFfBBiw+DYgUA8B38BVV+e7wlW17ltVfPWJKr9bpqo13/j+u66muh6rBf9QZ6+quHb7K659J8V3PEzOK27i2nZUXXWl81NABqrgt4AICCAQoQIMWBHaeMoOnIDzsLzzca7+1OZvU9XG71W99htVbVijmi0bVJO3WTXbf1Rtwc7ABf3VStFNMxST1VIx2TmKaZGruNz9FNu+k+Jat1N0s+byDYVOfvziLyj+LIoAAgjsSYABi+8FAkEScG4rOlsZOHtGRcXG+f44w47z3sTa4gL99A5Fb0mxvOUlcvbqUk2N6ry1voyiPB5FxSUoKj5BnsQU3wDnPBfl/IlObSpPSprv75wYvjjOlTUnjnO7jw8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UYsGzsKjUhgAACCCCAgFEBBiyj/ARHAAEEEEAAARsFGLBs7Co1IYAAAggggIBRAQYso/wERwABBBBAAAEbBRiwbOwqNSGAAAIIIICAUQEGLKP8BEcAAQQQQAABGwX+Dwh7u7PRUgYJ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962" y="734096"/>
            <a:ext cx="11016838" cy="681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7970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404" y="365126"/>
            <a:ext cx="11285430" cy="6978158"/>
          </a:xfrm>
        </p:spPr>
      </p:pic>
    </p:spTree>
    <p:extLst>
      <p:ext uri="{BB962C8B-B14F-4D97-AF65-F5344CB8AC3E}">
        <p14:creationId xmlns:p14="http://schemas.microsoft.com/office/powerpoint/2010/main" xmlns="" val="2045965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52</Words>
  <Application>Microsoft Office PowerPoint</Application>
  <PresentationFormat>Произвольный</PresentationFormat>
  <Paragraphs>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Нарушения жизнедеятельности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Форма пребывания ребенка в интернате  (20 ответов)</vt:lpstr>
      <vt:lpstr>Учится ли ребенок в том округе, где проживает? (сводные данные) </vt:lpstr>
      <vt:lpstr>Учится ли ребенок в том округе,  в котором проживает? (по округам)</vt:lpstr>
      <vt:lpstr>Учится ли ребенок в том округе, в котором проживает? (по структуре нарушений)</vt:lpstr>
      <vt:lpstr>Слайд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по работе МСЭ</dc:title>
  <dc:creator>Elena Bagaradnikova</dc:creator>
  <cp:lastModifiedBy>Olya</cp:lastModifiedBy>
  <cp:revision>31</cp:revision>
  <dcterms:created xsi:type="dcterms:W3CDTF">2015-12-10T21:49:29Z</dcterms:created>
  <dcterms:modified xsi:type="dcterms:W3CDTF">2016-01-24T21:13:27Z</dcterms:modified>
</cp:coreProperties>
</file>