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FA62D-F879-428F-86CF-0BA7D8FD88FB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A7A0-9DB5-40A2-88FF-3580A508AB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FA62D-F879-428F-86CF-0BA7D8FD88FB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A7A0-9DB5-40A2-88FF-3580A508AB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FA62D-F879-428F-86CF-0BA7D8FD88FB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A7A0-9DB5-40A2-88FF-3580A508AB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FA62D-F879-428F-86CF-0BA7D8FD88FB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A7A0-9DB5-40A2-88FF-3580A508AB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FA62D-F879-428F-86CF-0BA7D8FD88FB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A7A0-9DB5-40A2-88FF-3580A508AB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FA62D-F879-428F-86CF-0BA7D8FD88FB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A7A0-9DB5-40A2-88FF-3580A508AB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FA62D-F879-428F-86CF-0BA7D8FD88FB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A7A0-9DB5-40A2-88FF-3580A508AB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FA62D-F879-428F-86CF-0BA7D8FD88FB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A7A0-9DB5-40A2-88FF-3580A508AB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FA62D-F879-428F-86CF-0BA7D8FD88FB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A7A0-9DB5-40A2-88FF-3580A508AB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FA62D-F879-428F-86CF-0BA7D8FD88FB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A7A0-9DB5-40A2-88FF-3580A508AB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FA62D-F879-428F-86CF-0BA7D8FD88FB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A7A0-9DB5-40A2-88FF-3580A508AB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FA62D-F879-428F-86CF-0BA7D8FD88FB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4A7A0-9DB5-40A2-88FF-3580A508AB4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7" name="Picture 43" descr="C:\Documents and Settings\Admin\Рабочий стол\презентация Козорез для рождественских чтений\1899928_1505967629651258_5726820620260342349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684" y="404664"/>
            <a:ext cx="7970732" cy="59637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Admin\Рабочий стол\презентация Козорез для рождественских чтений\1654281_1505967719651249_2448134043713536977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Admin\Рабочий стол\презентация Козорез для рождественских чтений\10422181_1505967739651247_1389058468766188558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Admin\Рабочий стол\презентация Козорез для рождественских чтений\1780746_1505967732984581_8185226362771461874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Admin\Рабочий стол\презентация Козорез для рождественских чтений\10408141_1505967776317910_3811104406521304403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Admin\Рабочий стол\презентация Козорез для рождественских чтений\10407686_1505967782984576_5634253725956372303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Admin\Рабочий стол\презентация Козорез для рождественских чтений\10689556_1505967809651240_4723260084588420651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Admin\Рабочий стол\презентация Козорез для рождественских чтений\8942_1505967819651239_6810823720162957398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5416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Admin\Рабочий стол\презентация Козорез для рождественских чтений\67303_1505967842984570_7007233891082401618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Admin\Рабочий стол\презентация Козорез для рождественских чтений\10711066_1505967869651234_5016099559216487789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Admin\Рабочий стол\презентация Козорез для рождественских чтений\10711066_1505967869651234_5016099559216487789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1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презентация Козорез для рождественских чтений\7093_1505967622984592_9160526996968932049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Admin\Рабочий стол\презентация Козорез для рождественских чтений\10698714_1505967866317901_5722105225704524260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Admin\Рабочий стол\презентация Козорез для рождественских чтений\10603807_1505967872984567_1655187731208032269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Admin\Рабочий стол\презентация Козорез для рождественских чтений\10478941_1505967896317898_6426419943160655776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Admin\Рабочий стол\презентация Козорез для рождественских чтений\10006939_1505967899651231_2849100854981589864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Admin\Рабочий стол\презентация Козорез для рождественских чтений\1743567_1505967919651229_8423348542036472214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Admin\Рабочий стол\презентация Козорез для рождественских чтений\67202_1505967936317894_6686832011378845523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Admin\Рабочий стол\презентация Козорез для рождественских чтений\1780803_1505967939651227_6421771344678445608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Admin\Рабочий стол\презентация Козорез для рождественских чтений\10603516_1505967959651225_9174104669661732890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Admin\Рабочий стол\презентация Козорез для рождественских чтений\10403357_1505967986317889_7202191967727778916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Documents and Settings\Admin\Рабочий стол\презентация Козорез для рождественских чтений\10710930_1505967989651222_5770488380343141646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презентация Козорез для рождественских чтений\1461640_1505967626317925_2059551429349021707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Documents and Settings\Admin\Рабочий стол\презентация Козорез для рождественских чтений\10435028_1505968029651218_7512004182272228940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Documents and Settings\Admin\Рабочий стол\презентация Козорез для рождественских чтений\150129_1505968042984550_7814088954742735956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Documents and Settings\Admin\Рабочий стол\презентация Козорез для рождественских чтений\10514577_1505968049651216_5714474943521048344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Documents and Settings\Admin\Рабочий стол\презентация Козорез для рождественских чтений\10376736_1505968059651215_7627910545669768729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1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Documents and Settings\Admin\Рабочий стол\презентация Козорез для рождественских чтений\1926672_1505968079651213_5470071822742552121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Documents and Settings\Admin\Рабочий стол\презентация Козорез для рождественских чтений\1489244_1505968096317878_7408015826834094211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Documents and Settings\Admin\Рабочий стол\презентация Козорез для рождественских чтений\1375782_1505968132984541_5381845330975779174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Documents and Settings\Admin\Рабочий стол\презентация Козорез для рождественских чтений\10698604_1505968139651207_4553247553776549837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Documents and Settings\Admin\Рабочий стол\презентация Козорез для рождественских чтений\1910480_1505968146317873_8637579537200137777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Documents and Settings\Admin\Рабочий стол\презентация Козорез для рождественских чтений\10599506_1505968172984537_436630377416615492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презентация Козорез для рождественских чтений\1926744_1505967656317922_5290852353416760042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Documents and Settings\Admin\Рабочий стол\презентация Козорез для рождественских чтений\10514478_1505968176317870_5269803323690005718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Documents and Settings\Admin\Рабочий стол\презентация Козорез для рождественских чтений\10458804_1505968196317868_6342144474549720567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Documents and Settings\Admin\Рабочий стол\презентация Козорез для рождественских чтений\10616301_1505968216317866_7255586420201501702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Рабочий стол\презентация Козорез для рождественских чтений\559570_1505967662984588_3889947550968534941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127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презентация Козорез для рождественских чтений\10407706_1505967666317921_3652194103127532874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Рабочий стол\презентация Козорез для рождественских чтений\67202_1505967686317919_4773225631636493860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Рабочий стол\презентация Козорез для рождественских чтений\10003918_1505967696317918_6493140960033055426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dmin\Рабочий стол\презентация Козорез для рождественских чтений\10671446_1505967702984584_6253552241954393018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Экран (4:3)</PresentationFormat>
  <Paragraphs>0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</cp:revision>
  <dcterms:created xsi:type="dcterms:W3CDTF">2015-02-01T11:07:27Z</dcterms:created>
  <dcterms:modified xsi:type="dcterms:W3CDTF">2015-02-01T11:20:26Z</dcterms:modified>
</cp:coreProperties>
</file>