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8" r:id="rId9"/>
    <p:sldId id="269" r:id="rId10"/>
    <p:sldId id="270" r:id="rId11"/>
    <p:sldId id="262" r:id="rId12"/>
    <p:sldId id="261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B7E7-A0C4-457A-B2E4-F4BBE8B6E384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C0C4-DAEC-4A5C-92FF-AAE0853C5B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/>
              <a:t>Я иду в школу</a:t>
            </a:r>
            <a:endParaRPr lang="ru-RU" dirty="0"/>
          </a:p>
        </p:txBody>
      </p:sp>
      <p:pic>
        <p:nvPicPr>
          <p:cNvPr id="23554" name="Picture 2" descr="http://xn--18-6kclvec3aj7p.xn--p1ai/wp-content/uploads/1-sentyab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я захочу задать вопрос, я могу поднять руку и спросить учителя.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2952328" cy="38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Многие дети подарят учителю цветы, я тоже подарю букет своему учителю.</a:t>
            </a:r>
            <a:endParaRPr lang="ru-RU" dirty="0"/>
          </a:p>
        </p:txBody>
      </p:sp>
      <p:pic>
        <p:nvPicPr>
          <p:cNvPr id="18434" name="Picture 2" descr="http://www.stihi.ru/pics/2016/08/25/3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75516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уроков меня из школы меня заберет мама (папа, бабушка и т.д.)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родственника, который заберет ребенка из школы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мы пойдем в кафе (например)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места, куда вы пойдете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Меня зовут _______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ребенка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сентября я пойду учиться в школу ___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школы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сентября в школе будет праздничная линейка</a:t>
            </a:r>
            <a:endParaRPr lang="ru-RU" dirty="0"/>
          </a:p>
        </p:txBody>
      </p:sp>
      <p:pic>
        <p:nvPicPr>
          <p:cNvPr id="14338" name="Picture 2" descr="https://im0-tub-ru.yandex.net/i?id=ad19003f05253e6d3bc64e8e3ece4f4d&amp;n=33&amp;h=215&amp;w=4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704856" cy="3547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Будет громко играть музыка и учителя поздравят учеников с началом учебного года</a:t>
            </a:r>
            <a:endParaRPr lang="ru-RU" sz="3600" dirty="0"/>
          </a:p>
        </p:txBody>
      </p:sp>
      <p:pic>
        <p:nvPicPr>
          <p:cNvPr id="15370" name="Picture 10" descr="http://632.moy.su/_ph/17/153705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линейки все дети разойдутся по своим классам</a:t>
            </a:r>
            <a:endParaRPr lang="ru-RU" dirty="0"/>
          </a:p>
        </p:txBody>
      </p:sp>
      <p:pic>
        <p:nvPicPr>
          <p:cNvPr id="16386" name="Picture 2" descr="http://www.dizel-ts.ru/photos/597d9ba15f3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классе дети познакомятся с учителем и друг с другом</a:t>
            </a:r>
            <a:endParaRPr lang="ru-RU" dirty="0"/>
          </a:p>
        </p:txBody>
      </p:sp>
      <p:pic>
        <p:nvPicPr>
          <p:cNvPr id="17410" name="Picture 2" descr="http://img-fotki.yandex.ru/get/4813/4937204.1/0_5f56c_fc80687b_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642" y="1600200"/>
            <a:ext cx="678471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уроке нужно сидеть за партой тихо и спокойно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58206"/>
            <a:ext cx="4876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уроке нужно внимательно слушать учителя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212" y="2515394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Я иду в школу</vt:lpstr>
      <vt:lpstr>Меня зовут _______</vt:lpstr>
      <vt:lpstr>1 сентября я пойду учиться в школу ___</vt:lpstr>
      <vt:lpstr>1 сентября в школе будет праздничная линейка</vt:lpstr>
      <vt:lpstr>Будет громко играть музыка и учителя поздравят учеников с началом учебного года</vt:lpstr>
      <vt:lpstr>После линейки все дети разойдутся по своим классам</vt:lpstr>
      <vt:lpstr>В классе дети познакомятся с учителем и друг с другом</vt:lpstr>
      <vt:lpstr>На уроке нужно сидеть за партой тихо и спокойно</vt:lpstr>
      <vt:lpstr>На уроке нужно внимательно слушать учителя</vt:lpstr>
      <vt:lpstr>Если я захочу задать вопрос, я могу поднять руку и спросить учителя.</vt:lpstr>
      <vt:lpstr>Многие дети подарят учителю цветы, я тоже подарю букет своему учителю.</vt:lpstr>
      <vt:lpstr>После уроков меня из школы меня заберет мама (папа, бабушка и т.д.)</vt:lpstr>
      <vt:lpstr>И мы пойдем в кафе (например)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иду в школу</dc:title>
  <dc:creator>dexter</dc:creator>
  <cp:lastModifiedBy>dexter</cp:lastModifiedBy>
  <cp:revision>6</cp:revision>
  <dcterms:created xsi:type="dcterms:W3CDTF">2017-08-11T10:49:30Z</dcterms:created>
  <dcterms:modified xsi:type="dcterms:W3CDTF">2017-08-11T11:21:39Z</dcterms:modified>
</cp:coreProperties>
</file>