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7" autoAdjust="0"/>
  </p:normalViewPr>
  <p:slideViewPr>
    <p:cSldViewPr>
      <p:cViewPr varScale="1">
        <p:scale>
          <a:sx n="55" d="100"/>
          <a:sy n="55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19D6-44C4-4266-80BD-25ABBE892554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C66B-9E86-4CFE-8E75-274B333FA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19D6-44C4-4266-80BD-25ABBE892554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C66B-9E86-4CFE-8E75-274B333FA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19D6-44C4-4266-80BD-25ABBE892554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C66B-9E86-4CFE-8E75-274B333FA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19D6-44C4-4266-80BD-25ABBE892554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C66B-9E86-4CFE-8E75-274B333FA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19D6-44C4-4266-80BD-25ABBE892554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C66B-9E86-4CFE-8E75-274B333FA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19D6-44C4-4266-80BD-25ABBE892554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C66B-9E86-4CFE-8E75-274B333FA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19D6-44C4-4266-80BD-25ABBE892554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C66B-9E86-4CFE-8E75-274B333FA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19D6-44C4-4266-80BD-25ABBE892554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C66B-9E86-4CFE-8E75-274B333FA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19D6-44C4-4266-80BD-25ABBE892554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C66B-9E86-4CFE-8E75-274B333FA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19D6-44C4-4266-80BD-25ABBE892554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C66B-9E86-4CFE-8E75-274B333FA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19D6-44C4-4266-80BD-25ABBE892554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C66B-9E86-4CFE-8E75-274B333FA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D19D6-44C4-4266-80BD-25ABBE892554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6C66B-9E86-4CFE-8E75-274B333FA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24482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представить своего ребенка с РАС родителям одноклассников из общеобразовательного класса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48680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1400" dirty="0" smtClean="0"/>
              <a:t>Подготовили:</a:t>
            </a:r>
          </a:p>
          <a:p>
            <a:pPr algn="r"/>
            <a:r>
              <a:rPr lang="ru-RU" sz="1400" dirty="0" smtClean="0"/>
              <a:t>Системный семейный </a:t>
            </a:r>
            <a:r>
              <a:rPr lang="ru-RU" sz="1400" dirty="0" smtClean="0"/>
              <a:t>психолог Ильина Н.</a:t>
            </a:r>
          </a:p>
          <a:p>
            <a:pPr algn="r"/>
            <a:r>
              <a:rPr lang="ru-RU" sz="1400" dirty="0" smtClean="0"/>
              <a:t>Педагог-психолог, канд. филос. н</a:t>
            </a:r>
            <a:r>
              <a:rPr lang="ru-RU" sz="1400" dirty="0" smtClean="0"/>
              <a:t>. Михеева А.В.</a:t>
            </a:r>
            <a:endParaRPr lang="ru-RU" sz="1400" dirty="0" smtClean="0"/>
          </a:p>
          <a:p>
            <a:pPr algn="r"/>
            <a:r>
              <a:rPr lang="ru-RU" sz="1400" dirty="0" smtClean="0"/>
              <a:t>Дефектолог </a:t>
            </a:r>
            <a:r>
              <a:rPr lang="ru-RU" sz="1400" dirty="0" err="1" smtClean="0"/>
              <a:t>Богорад</a:t>
            </a:r>
            <a:r>
              <a:rPr lang="ru-RU" sz="1400" dirty="0" smtClean="0"/>
              <a:t> П.Л</a:t>
            </a:r>
            <a:r>
              <a:rPr lang="ru-RU" sz="1400" dirty="0" smtClean="0"/>
              <a:t>.</a:t>
            </a:r>
            <a:endParaRPr lang="ru-RU" sz="1400" dirty="0" smtClean="0"/>
          </a:p>
          <a:p>
            <a:pPr algn="r"/>
            <a:r>
              <a:rPr lang="ru-RU" sz="1400" dirty="0" smtClean="0"/>
              <a:t>Магистр специального образования, дефектолог Кулешова И.И.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9604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Доносить информацию для других родителей нужно так, чтобы не сложилось мнения, что процесс включения вашего ребенка в класс хаотичный и </a:t>
            </a:r>
            <a:r>
              <a:rPr lang="ru-RU" dirty="0" smtClean="0"/>
              <a:t>бесконтрольный и, </a:t>
            </a:r>
            <a:r>
              <a:rPr lang="ru-RU" dirty="0" smtClean="0"/>
              <a:t>что учитель будет уделять ему больше времени, чем всем остальным детям.</a:t>
            </a:r>
          </a:p>
          <a:p>
            <a:pPr>
              <a:buNone/>
            </a:pPr>
            <a:r>
              <a:rPr lang="ru-RU" dirty="0" smtClean="0"/>
              <a:t>Расскажите о работе психолого-педагогической службы школы, о том, что предпринимается для того, чтобы сделать процесс инклюзии безопасным для всех участников (наличие </a:t>
            </a:r>
            <a:r>
              <a:rPr lang="ru-RU" dirty="0" err="1" smtClean="0"/>
              <a:t>тьютора</a:t>
            </a:r>
            <a:r>
              <a:rPr lang="ru-RU" dirty="0"/>
              <a:t> </a:t>
            </a:r>
            <a:r>
              <a:rPr lang="ru-RU" dirty="0" smtClean="0"/>
              <a:t>и его задачи).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ru-RU" dirty="0" smtClean="0"/>
              <a:t>УДАЧИ ВАМ!!!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ПОГОВОРИТЕ С КЛАССНЫМ РУКОВОДИТЕЛЕМ!</a:t>
            </a:r>
          </a:p>
          <a:p>
            <a:pPr>
              <a:buNone/>
            </a:pPr>
            <a:r>
              <a:rPr lang="ru-RU" dirty="0" smtClean="0"/>
              <a:t>Классный руководитель должен быть на 100% в курсе об особенностях ребенка, о его слабых и сильных сторонах.</a:t>
            </a:r>
          </a:p>
          <a:p>
            <a:pPr>
              <a:buNone/>
            </a:pPr>
            <a:r>
              <a:rPr lang="ru-RU" dirty="0" smtClean="0"/>
              <a:t>Обсудите с классным руководителем в какой период времени лучше всего выступить перед остальными родителями.</a:t>
            </a:r>
          </a:p>
          <a:p>
            <a:pPr>
              <a:buNone/>
            </a:pPr>
            <a:r>
              <a:rPr lang="ru-RU" dirty="0" smtClean="0"/>
              <a:t>Ответственность за то, КОГДА рассказать о наличии особого ребенка в классе лежит НА ЕГО РОДИТЕЛЯХ!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0324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Выберете момент КОГДА рассказать другим родителям о своем ребенке.</a:t>
            </a:r>
          </a:p>
          <a:p>
            <a:pPr>
              <a:buNone/>
            </a:pPr>
            <a:r>
              <a:rPr lang="ru-RU" dirty="0" smtClean="0"/>
              <a:t>Это может быть самое первое родительское собрание перед началом учебного года или первое собрание после его начала.</a:t>
            </a:r>
          </a:p>
          <a:p>
            <a:pPr>
              <a:buNone/>
            </a:pPr>
            <a:r>
              <a:rPr lang="ru-RU" dirty="0" smtClean="0"/>
              <a:t>НЕ ТЯНИТЕ ВРЕМЯ!</a:t>
            </a:r>
          </a:p>
          <a:p>
            <a:pPr>
              <a:buNone/>
            </a:pPr>
            <a:r>
              <a:rPr lang="ru-RU" dirty="0" smtClean="0"/>
              <a:t>Если в классе есть особенно тревожные родители, лучше это сделать как можно раньше.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ru-RU" dirty="0" smtClean="0"/>
              <a:t>Шаг 2</a:t>
            </a:r>
            <a:br>
              <a:rPr lang="ru-RU" dirty="0" smtClean="0"/>
            </a:br>
            <a:r>
              <a:rPr lang="ru-RU" sz="2000" dirty="0" smtClean="0"/>
              <a:t>(если Вы решили рассказать об этом на первом собрании после начала учебного года (в конце сентября)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ВЕДИТЕ СОВМЕСТНУЮ РАБОТУ С КЛАССНЫМ РУКОВОДИТЕЛЕМ!</a:t>
            </a:r>
          </a:p>
          <a:p>
            <a:pPr>
              <a:buNone/>
            </a:pPr>
            <a:r>
              <a:rPr lang="ru-RU" dirty="0" smtClean="0"/>
              <a:t>КАЖДЫЙ ДЕНЬ уточняйте детали об успеваемости, поведении и общении своего ребенка.</a:t>
            </a:r>
          </a:p>
          <a:p>
            <a:pPr>
              <a:buNone/>
            </a:pPr>
            <a:r>
              <a:rPr lang="ru-RU" dirty="0" smtClean="0"/>
              <a:t>НЕ БОЙТЕСЬ СПРАШИВАТЬ!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Подготовка выступления</a:t>
            </a:r>
          </a:p>
          <a:p>
            <a:pPr>
              <a:buNone/>
            </a:pPr>
            <a:r>
              <a:rPr lang="ru-RU" dirty="0" smtClean="0"/>
              <a:t>Запланируйте свое выступление в начале родительского собрания (после вводного слова классного руководителя)</a:t>
            </a:r>
          </a:p>
          <a:p>
            <a:pPr>
              <a:buNone/>
            </a:pPr>
            <a:r>
              <a:rPr lang="ru-RU" dirty="0" smtClean="0"/>
              <a:t>Выступление должно быть не длинным, не более 10 минут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Фото ребенка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Информация о его трудностях и успехах в их преодолении. Не </a:t>
            </a:r>
            <a:r>
              <a:rPr lang="ru-RU" dirty="0" smtClean="0"/>
              <a:t>стоит</a:t>
            </a:r>
            <a:r>
              <a:rPr lang="en-US" dirty="0" smtClean="0"/>
              <a:t> </a:t>
            </a:r>
            <a:r>
              <a:rPr lang="ru-RU" dirty="0" smtClean="0"/>
              <a:t>рассказывать об учебных достижениях, только о том, как преодолеваются  имеющиеся на данный момент сложности.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3. «У моего ребенка аутизм. Что это значит для вас и ваших детей».</a:t>
            </a:r>
          </a:p>
          <a:p>
            <a:pPr>
              <a:buNone/>
            </a:pPr>
            <a:r>
              <a:rPr lang="ru-RU" dirty="0" smtClean="0"/>
              <a:t>Тут необходимо перечислить, какие именно особенности есть у ребенка в общении, и на что могут обратить внимание другие дети. Рассказать о том, что предпринимается для компенсации этих особенностей и как другим детям к этому относиться.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Как прошел сентябрь.</a:t>
            </a:r>
          </a:p>
          <a:p>
            <a:pPr>
              <a:buNone/>
            </a:pPr>
            <a:r>
              <a:rPr lang="ru-RU" dirty="0" smtClean="0"/>
              <a:t>Расскажите о том, какие успехи в общении были у ребенка в сентябре. Поблагодарите родителей тех детей, которые в течение этого времени оказывали внимание вашему ребенку.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5. В чем плюсы для одноклассников.</a:t>
            </a:r>
          </a:p>
          <a:p>
            <a:pPr>
              <a:buNone/>
            </a:pPr>
            <a:r>
              <a:rPr lang="ru-RU" dirty="0" smtClean="0"/>
              <a:t>Приведите примеры, почему наличие особенного ребенка рядом может быть полезно для других детей.</a:t>
            </a:r>
          </a:p>
          <a:p>
            <a:pPr>
              <a:buNone/>
            </a:pPr>
            <a:r>
              <a:rPr lang="ru-RU" dirty="0" smtClean="0"/>
              <a:t>6. Контакты</a:t>
            </a:r>
          </a:p>
          <a:p>
            <a:pPr>
              <a:buNone/>
            </a:pPr>
            <a:r>
              <a:rPr lang="ru-RU" dirty="0" smtClean="0"/>
              <a:t>Оставьте свой номер телефона на случай если у детей или родителей появятся вопросы о вашем ребенке. </a:t>
            </a:r>
          </a:p>
          <a:p>
            <a:pPr>
              <a:buNone/>
            </a:pPr>
            <a:r>
              <a:rPr lang="ru-RU" dirty="0" smtClean="0"/>
              <a:t>Могут произойти различные «странные» ситуации, которые по разному могут быть истолкованы Вами и одноклассниками Вашего ребенка. Учитель не всегда может быть рядом. И дети дома могут пожаловаться своим родителям на поведение Вашего ребенка.</a:t>
            </a:r>
          </a:p>
          <a:p>
            <a:pPr>
              <a:buNone/>
            </a:pPr>
            <a:r>
              <a:rPr lang="ru-RU" dirty="0" smtClean="0"/>
              <a:t>Предупредите других родителей не замалчивать подобные моменты,  это не является «ябедничеством», т.к. эти ситуации повод для того, чтобы научить Вашего ребенка нормально общаться. Не все может контролировать учитель и Вы, и большое спасибо детям, если они проявят внимание к Вашему ребенку. Попросите родителей предупредить своих детей, что подходить к Вам и рассказывать о Вашем ребенке это нормально и Вы просите их об этом!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4122</TotalTime>
  <Words>564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Как представить своего ребенка с РАС родителям одноклассников из общеобразовательного класса</vt:lpstr>
      <vt:lpstr>Шаг 0</vt:lpstr>
      <vt:lpstr>Шаг 1</vt:lpstr>
      <vt:lpstr>Шаг 2 (если Вы решили рассказать об этом на первом собрании после начала учебного года (в конце сентября)</vt:lpstr>
      <vt:lpstr>Шаг 3</vt:lpstr>
      <vt:lpstr>Содержание выступления</vt:lpstr>
      <vt:lpstr>Содержание выступления</vt:lpstr>
      <vt:lpstr>Содержание выступления</vt:lpstr>
      <vt:lpstr>Содержание выступления</vt:lpstr>
      <vt:lpstr>Особенности выступления</vt:lpstr>
      <vt:lpstr>УДАЧИ ВАМ!!!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представить своего ребенка с РАС родителям нормотипичных одноклассников</dc:title>
  <dc:creator>dexter</dc:creator>
  <cp:lastModifiedBy>dexter</cp:lastModifiedBy>
  <cp:revision>19</cp:revision>
  <dcterms:created xsi:type="dcterms:W3CDTF">2017-08-27T18:26:06Z</dcterms:created>
  <dcterms:modified xsi:type="dcterms:W3CDTF">2017-09-03T14:47:52Z</dcterms:modified>
</cp:coreProperties>
</file>