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E65B2-31F3-4FFB-8DC3-D0D866C8119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A9FCC-DBB0-412B-B3DD-CE1089CA2FE0}">
      <dgm:prSet/>
      <dgm:spPr/>
      <dgm:t>
        <a:bodyPr/>
        <a:lstStyle/>
        <a:p>
          <a:pPr rtl="0"/>
          <a:r>
            <a:rPr lang="ru-RU" dirty="0" smtClean="0"/>
            <a:t>Медицинское понимание инвалидности: </a:t>
          </a:r>
          <a:endParaRPr lang="ru-RU" dirty="0"/>
        </a:p>
      </dgm:t>
    </dgm:pt>
    <dgm:pt modelId="{E3119ACB-E117-40D3-A94D-9648779B0F11}" type="parTrans" cxnId="{BF57FA03-CF20-4433-BDBC-22CAA9B017F5}">
      <dgm:prSet/>
      <dgm:spPr/>
      <dgm:t>
        <a:bodyPr/>
        <a:lstStyle/>
        <a:p>
          <a:endParaRPr lang="ru-RU"/>
        </a:p>
      </dgm:t>
    </dgm:pt>
    <dgm:pt modelId="{2D0442DE-6581-418C-8A12-2E98551FD9BC}" type="sibTrans" cxnId="{BF57FA03-CF20-4433-BDBC-22CAA9B017F5}">
      <dgm:prSet/>
      <dgm:spPr/>
      <dgm:t>
        <a:bodyPr/>
        <a:lstStyle/>
        <a:p>
          <a:endParaRPr lang="ru-RU"/>
        </a:p>
      </dgm:t>
    </dgm:pt>
    <dgm:pt modelId="{76B79B6F-F43F-4582-8A34-F13E3457BC29}">
      <dgm:prSet/>
      <dgm:spPr/>
      <dgm:t>
        <a:bodyPr/>
        <a:lstStyle/>
        <a:p>
          <a:pPr rtl="0"/>
          <a:r>
            <a:rPr lang="ru-RU" dirty="0" smtClean="0"/>
            <a:t>ЧЕЛОВЕК КАК ПРОБЛЕМА – </a:t>
          </a:r>
          <a:endParaRPr lang="ru-RU" dirty="0"/>
        </a:p>
      </dgm:t>
    </dgm:pt>
    <dgm:pt modelId="{4BD7C492-FE2B-4F6C-93C1-CD400146747B}" type="parTrans" cxnId="{711B2495-3744-4191-A0AE-D88533F4F699}">
      <dgm:prSet/>
      <dgm:spPr/>
      <dgm:t>
        <a:bodyPr/>
        <a:lstStyle/>
        <a:p>
          <a:endParaRPr lang="ru-RU"/>
        </a:p>
      </dgm:t>
    </dgm:pt>
    <dgm:pt modelId="{A63C41A4-2FA1-4A81-BF62-591DFCB89DBF}" type="sibTrans" cxnId="{711B2495-3744-4191-A0AE-D88533F4F699}">
      <dgm:prSet/>
      <dgm:spPr/>
      <dgm:t>
        <a:bodyPr/>
        <a:lstStyle/>
        <a:p>
          <a:endParaRPr lang="ru-RU"/>
        </a:p>
      </dgm:t>
    </dgm:pt>
    <dgm:pt modelId="{3E19F812-F7BC-4721-B069-71F967B1153A}">
      <dgm:prSet/>
      <dgm:spPr/>
      <dgm:t>
        <a:bodyPr/>
        <a:lstStyle/>
        <a:p>
          <a:pPr rtl="0"/>
          <a:r>
            <a:rPr lang="ru-RU" dirty="0" smtClean="0"/>
            <a:t>Социальное понимание инвалидности (Конвенция о правах инвалидов, 2006 г.) </a:t>
          </a:r>
          <a:endParaRPr lang="ru-RU" dirty="0"/>
        </a:p>
      </dgm:t>
    </dgm:pt>
    <dgm:pt modelId="{74528B2E-9072-428B-830D-D718829296E2}" type="parTrans" cxnId="{F82C06C6-5C03-4591-8F51-DEE544A9DAC8}">
      <dgm:prSet/>
      <dgm:spPr/>
      <dgm:t>
        <a:bodyPr/>
        <a:lstStyle/>
        <a:p>
          <a:endParaRPr lang="ru-RU"/>
        </a:p>
      </dgm:t>
    </dgm:pt>
    <dgm:pt modelId="{5D7A9582-212E-4ABF-9667-BDFC80E8FAF2}" type="sibTrans" cxnId="{F82C06C6-5C03-4591-8F51-DEE544A9DAC8}">
      <dgm:prSet/>
      <dgm:spPr/>
      <dgm:t>
        <a:bodyPr/>
        <a:lstStyle/>
        <a:p>
          <a:endParaRPr lang="ru-RU"/>
        </a:p>
      </dgm:t>
    </dgm:pt>
    <dgm:pt modelId="{0F443AB3-2BBC-4527-9679-788000B44410}">
      <dgm:prSet/>
      <dgm:spPr/>
      <dgm:t>
        <a:bodyPr/>
        <a:lstStyle/>
        <a:p>
          <a:pPr rtl="0"/>
          <a:r>
            <a:rPr lang="ru-RU" dirty="0" smtClean="0"/>
            <a:t>СРЕДА ВОЗДВИГАЕТ БАРЬЕРЫ НА ПУТИ ЛЮДЕЙ С ОГРАНИЧЕНИЯМИ ЖИЗНЕДЕЯТЕЛЬНОСТИ</a:t>
          </a:r>
          <a:endParaRPr lang="ru-RU" dirty="0"/>
        </a:p>
      </dgm:t>
    </dgm:pt>
    <dgm:pt modelId="{5167C01D-823B-46F9-B6D3-0DBF4A68C1FD}" type="parTrans" cxnId="{DC2A800A-3288-4899-93E6-979F15BDADC9}">
      <dgm:prSet/>
      <dgm:spPr/>
      <dgm:t>
        <a:bodyPr/>
        <a:lstStyle/>
        <a:p>
          <a:endParaRPr lang="ru-RU"/>
        </a:p>
      </dgm:t>
    </dgm:pt>
    <dgm:pt modelId="{05821C70-FFC8-4424-B8F5-37E045971496}" type="sibTrans" cxnId="{DC2A800A-3288-4899-93E6-979F15BDADC9}">
      <dgm:prSet/>
      <dgm:spPr/>
      <dgm:t>
        <a:bodyPr/>
        <a:lstStyle/>
        <a:p>
          <a:endParaRPr lang="ru-RU"/>
        </a:p>
      </dgm:t>
    </dgm:pt>
    <dgm:pt modelId="{2C25C050-FE36-41A5-A934-56C1704BE08A}">
      <dgm:prSet/>
      <dgm:spPr/>
      <dgm:t>
        <a:bodyPr/>
        <a:lstStyle/>
        <a:p>
          <a:pPr rtl="0"/>
          <a:r>
            <a:rPr lang="ru-RU" dirty="0" smtClean="0"/>
            <a:t>ОН ЯВЛЯЕТСЯ ИСТОЧНИКОМ СОБСТВЕННЫХ ТРУДНОСТЕЙ В СИЛУ НАРУШЕНИЙ, КОТОРЫЕ ОН ИМЕЕТ.</a:t>
          </a:r>
          <a:endParaRPr lang="ru-RU" dirty="0"/>
        </a:p>
      </dgm:t>
    </dgm:pt>
    <dgm:pt modelId="{6366ED19-1231-4882-B520-75EA8BD518C7}" type="parTrans" cxnId="{9579E9F9-848D-48AF-BBDB-4EE8830243EB}">
      <dgm:prSet/>
      <dgm:spPr/>
      <dgm:t>
        <a:bodyPr/>
        <a:lstStyle/>
        <a:p>
          <a:endParaRPr lang="ru-RU"/>
        </a:p>
      </dgm:t>
    </dgm:pt>
    <dgm:pt modelId="{85DAC556-4562-40AF-B0A0-994361C0B5AD}" type="sibTrans" cxnId="{9579E9F9-848D-48AF-BBDB-4EE8830243EB}">
      <dgm:prSet/>
      <dgm:spPr/>
      <dgm:t>
        <a:bodyPr/>
        <a:lstStyle/>
        <a:p>
          <a:endParaRPr lang="ru-RU"/>
        </a:p>
      </dgm:t>
    </dgm:pt>
    <dgm:pt modelId="{C3B46FE0-57BC-43D4-9731-08ADCB39C012}">
      <dgm:prSet/>
      <dgm:spPr/>
      <dgm:t>
        <a:bodyPr/>
        <a:lstStyle/>
        <a:p>
          <a:pPr rtl="0"/>
          <a:r>
            <a:rPr lang="ru-RU" dirty="0" smtClean="0"/>
            <a:t>СРЕДА КАК ПРОБЛЕМА</a:t>
          </a:r>
          <a:endParaRPr lang="ru-RU" dirty="0"/>
        </a:p>
      </dgm:t>
    </dgm:pt>
    <dgm:pt modelId="{1B572043-D17B-48D2-B9D7-2B74547A4456}" type="parTrans" cxnId="{B27EC460-0FEF-4531-828F-09ADC2069A84}">
      <dgm:prSet/>
      <dgm:spPr/>
      <dgm:t>
        <a:bodyPr/>
        <a:lstStyle/>
        <a:p>
          <a:endParaRPr lang="ru-RU"/>
        </a:p>
      </dgm:t>
    </dgm:pt>
    <dgm:pt modelId="{54FE972D-FA3A-4DFB-8117-D01C999B31D9}" type="sibTrans" cxnId="{B27EC460-0FEF-4531-828F-09ADC2069A84}">
      <dgm:prSet/>
      <dgm:spPr/>
      <dgm:t>
        <a:bodyPr/>
        <a:lstStyle/>
        <a:p>
          <a:endParaRPr lang="ru-RU"/>
        </a:p>
      </dgm:t>
    </dgm:pt>
    <dgm:pt modelId="{5C6CF90C-6DC4-451B-97A6-D7FD7EBC6A1F}" type="pres">
      <dgm:prSet presAssocID="{EF6E65B2-31F3-4FFB-8DC3-D0D866C811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F3D379-E5AA-43C6-BDE5-2E3DEA2D74EC}" type="pres">
      <dgm:prSet presAssocID="{8A5A9FCC-DBB0-412B-B3DD-CE1089CA2FE0}" presName="root" presStyleCnt="0"/>
      <dgm:spPr/>
    </dgm:pt>
    <dgm:pt modelId="{042E4C90-7A90-4F36-95F4-1765654FCB8A}" type="pres">
      <dgm:prSet presAssocID="{8A5A9FCC-DBB0-412B-B3DD-CE1089CA2FE0}" presName="rootComposite" presStyleCnt="0"/>
      <dgm:spPr/>
    </dgm:pt>
    <dgm:pt modelId="{1FF304CD-692A-4327-8E02-76D7DB96A5E1}" type="pres">
      <dgm:prSet presAssocID="{8A5A9FCC-DBB0-412B-B3DD-CE1089CA2FE0}" presName="rootText" presStyleLbl="node1" presStyleIdx="0" presStyleCnt="2"/>
      <dgm:spPr/>
      <dgm:t>
        <a:bodyPr/>
        <a:lstStyle/>
        <a:p>
          <a:endParaRPr lang="ru-RU"/>
        </a:p>
      </dgm:t>
    </dgm:pt>
    <dgm:pt modelId="{DCA690CF-84BD-4AC8-A531-4FDC37D4B4C4}" type="pres">
      <dgm:prSet presAssocID="{8A5A9FCC-DBB0-412B-B3DD-CE1089CA2FE0}" presName="rootConnector" presStyleLbl="node1" presStyleIdx="0" presStyleCnt="2"/>
      <dgm:spPr/>
      <dgm:t>
        <a:bodyPr/>
        <a:lstStyle/>
        <a:p>
          <a:endParaRPr lang="ru-RU"/>
        </a:p>
      </dgm:t>
    </dgm:pt>
    <dgm:pt modelId="{45239EF0-193C-465E-B29A-1CEF25582590}" type="pres">
      <dgm:prSet presAssocID="{8A5A9FCC-DBB0-412B-B3DD-CE1089CA2FE0}" presName="childShape" presStyleCnt="0"/>
      <dgm:spPr/>
    </dgm:pt>
    <dgm:pt modelId="{F931F90F-CD2A-41A1-A8F1-BDF2650AFB75}" type="pres">
      <dgm:prSet presAssocID="{4BD7C492-FE2B-4F6C-93C1-CD400146747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D5D06DB-C9F9-4163-9378-A129B2721CF3}" type="pres">
      <dgm:prSet presAssocID="{76B79B6F-F43F-4582-8A34-F13E3457BC29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4B0-C746-4445-9152-AA683DF63B80}" type="pres">
      <dgm:prSet presAssocID="{6366ED19-1231-4882-B520-75EA8BD518C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2E724E3-D6F0-4182-B089-5CDCD0E0699C}" type="pres">
      <dgm:prSet presAssocID="{2C25C050-FE36-41A5-A934-56C1704BE08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3AE69-0959-4D78-8832-2911CBA10618}" type="pres">
      <dgm:prSet presAssocID="{3E19F812-F7BC-4721-B069-71F967B1153A}" presName="root" presStyleCnt="0"/>
      <dgm:spPr/>
    </dgm:pt>
    <dgm:pt modelId="{CBB34351-B8D6-4CBD-A516-AA773E74D812}" type="pres">
      <dgm:prSet presAssocID="{3E19F812-F7BC-4721-B069-71F967B1153A}" presName="rootComposite" presStyleCnt="0"/>
      <dgm:spPr/>
    </dgm:pt>
    <dgm:pt modelId="{4A06B0AC-60F5-4633-9E59-531FBC8082A0}" type="pres">
      <dgm:prSet presAssocID="{3E19F812-F7BC-4721-B069-71F967B1153A}" presName="rootText" presStyleLbl="node1" presStyleIdx="1" presStyleCnt="2"/>
      <dgm:spPr/>
      <dgm:t>
        <a:bodyPr/>
        <a:lstStyle/>
        <a:p>
          <a:endParaRPr lang="ru-RU"/>
        </a:p>
      </dgm:t>
    </dgm:pt>
    <dgm:pt modelId="{7E3E7A15-D4B8-4165-B69A-AF4558FB230C}" type="pres">
      <dgm:prSet presAssocID="{3E19F812-F7BC-4721-B069-71F967B1153A}" presName="rootConnector" presStyleLbl="node1" presStyleIdx="1" presStyleCnt="2"/>
      <dgm:spPr/>
      <dgm:t>
        <a:bodyPr/>
        <a:lstStyle/>
        <a:p>
          <a:endParaRPr lang="ru-RU"/>
        </a:p>
      </dgm:t>
    </dgm:pt>
    <dgm:pt modelId="{065D8DDB-822C-4197-90CA-4C5399BE241F}" type="pres">
      <dgm:prSet presAssocID="{3E19F812-F7BC-4721-B069-71F967B1153A}" presName="childShape" presStyleCnt="0"/>
      <dgm:spPr/>
    </dgm:pt>
    <dgm:pt modelId="{5E5A8D9A-3E2C-41D3-A4D8-15D1DC860DC7}" type="pres">
      <dgm:prSet presAssocID="{1B572043-D17B-48D2-B9D7-2B74547A445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5CDDC14-B4D4-4C0B-AD8A-0DA4CF3BE9F0}" type="pres">
      <dgm:prSet presAssocID="{C3B46FE0-57BC-43D4-9731-08ADCB39C01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37117-1CAB-4E24-B844-3C474C37C108}" type="pres">
      <dgm:prSet presAssocID="{5167C01D-823B-46F9-B6D3-0DBF4A68C1F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21F50C6-0399-4BEA-90AB-0749C3057C86}" type="pres">
      <dgm:prSet presAssocID="{0F443AB3-2BBC-4527-9679-788000B4441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7FA03-CF20-4433-BDBC-22CAA9B017F5}" srcId="{EF6E65B2-31F3-4FFB-8DC3-D0D866C81192}" destId="{8A5A9FCC-DBB0-412B-B3DD-CE1089CA2FE0}" srcOrd="0" destOrd="0" parTransId="{E3119ACB-E117-40D3-A94D-9648779B0F11}" sibTransId="{2D0442DE-6581-418C-8A12-2E98551FD9BC}"/>
    <dgm:cxn modelId="{11D8AE39-615D-4D15-BEA9-65D4DFCE3D94}" type="presOf" srcId="{4BD7C492-FE2B-4F6C-93C1-CD400146747B}" destId="{F931F90F-CD2A-41A1-A8F1-BDF2650AFB75}" srcOrd="0" destOrd="0" presId="urn:microsoft.com/office/officeart/2005/8/layout/hierarchy3"/>
    <dgm:cxn modelId="{6A80FC77-8DE0-4981-8CC5-BAAFEFC88F74}" type="presOf" srcId="{3E19F812-F7BC-4721-B069-71F967B1153A}" destId="{4A06B0AC-60F5-4633-9E59-531FBC8082A0}" srcOrd="0" destOrd="0" presId="urn:microsoft.com/office/officeart/2005/8/layout/hierarchy3"/>
    <dgm:cxn modelId="{DC2A800A-3288-4899-93E6-979F15BDADC9}" srcId="{3E19F812-F7BC-4721-B069-71F967B1153A}" destId="{0F443AB3-2BBC-4527-9679-788000B44410}" srcOrd="1" destOrd="0" parTransId="{5167C01D-823B-46F9-B6D3-0DBF4A68C1FD}" sibTransId="{05821C70-FFC8-4424-B8F5-37E045971496}"/>
    <dgm:cxn modelId="{711B2495-3744-4191-A0AE-D88533F4F699}" srcId="{8A5A9FCC-DBB0-412B-B3DD-CE1089CA2FE0}" destId="{76B79B6F-F43F-4582-8A34-F13E3457BC29}" srcOrd="0" destOrd="0" parTransId="{4BD7C492-FE2B-4F6C-93C1-CD400146747B}" sibTransId="{A63C41A4-2FA1-4A81-BF62-591DFCB89DBF}"/>
    <dgm:cxn modelId="{F82C06C6-5C03-4591-8F51-DEE544A9DAC8}" srcId="{EF6E65B2-31F3-4FFB-8DC3-D0D866C81192}" destId="{3E19F812-F7BC-4721-B069-71F967B1153A}" srcOrd="1" destOrd="0" parTransId="{74528B2E-9072-428B-830D-D718829296E2}" sibTransId="{5D7A9582-212E-4ABF-9667-BDFC80E8FAF2}"/>
    <dgm:cxn modelId="{9579E9F9-848D-48AF-BBDB-4EE8830243EB}" srcId="{8A5A9FCC-DBB0-412B-B3DD-CE1089CA2FE0}" destId="{2C25C050-FE36-41A5-A934-56C1704BE08A}" srcOrd="1" destOrd="0" parTransId="{6366ED19-1231-4882-B520-75EA8BD518C7}" sibTransId="{85DAC556-4562-40AF-B0A0-994361C0B5AD}"/>
    <dgm:cxn modelId="{6890D918-57A7-46E0-B23E-CA5B7B0F511C}" type="presOf" srcId="{76B79B6F-F43F-4582-8A34-F13E3457BC29}" destId="{8D5D06DB-C9F9-4163-9378-A129B2721CF3}" srcOrd="0" destOrd="0" presId="urn:microsoft.com/office/officeart/2005/8/layout/hierarchy3"/>
    <dgm:cxn modelId="{96EE6580-CAE3-4A08-AEE0-4DDAD7A3ACAF}" type="presOf" srcId="{3E19F812-F7BC-4721-B069-71F967B1153A}" destId="{7E3E7A15-D4B8-4165-B69A-AF4558FB230C}" srcOrd="1" destOrd="0" presId="urn:microsoft.com/office/officeart/2005/8/layout/hierarchy3"/>
    <dgm:cxn modelId="{189E6123-0EBD-48E5-B061-1603BD2A9FE9}" type="presOf" srcId="{C3B46FE0-57BC-43D4-9731-08ADCB39C012}" destId="{F5CDDC14-B4D4-4C0B-AD8A-0DA4CF3BE9F0}" srcOrd="0" destOrd="0" presId="urn:microsoft.com/office/officeart/2005/8/layout/hierarchy3"/>
    <dgm:cxn modelId="{15822E18-88D4-4146-82F8-C0B670602017}" type="presOf" srcId="{5167C01D-823B-46F9-B6D3-0DBF4A68C1FD}" destId="{3DC37117-1CAB-4E24-B844-3C474C37C108}" srcOrd="0" destOrd="0" presId="urn:microsoft.com/office/officeart/2005/8/layout/hierarchy3"/>
    <dgm:cxn modelId="{6472EAC2-77AA-4A4A-839E-F12C5979957F}" type="presOf" srcId="{8A5A9FCC-DBB0-412B-B3DD-CE1089CA2FE0}" destId="{1FF304CD-692A-4327-8E02-76D7DB96A5E1}" srcOrd="0" destOrd="0" presId="urn:microsoft.com/office/officeart/2005/8/layout/hierarchy3"/>
    <dgm:cxn modelId="{43C39C5F-84BA-496C-966C-F708F104CD8D}" type="presOf" srcId="{0F443AB3-2BBC-4527-9679-788000B44410}" destId="{421F50C6-0399-4BEA-90AB-0749C3057C86}" srcOrd="0" destOrd="0" presId="urn:microsoft.com/office/officeart/2005/8/layout/hierarchy3"/>
    <dgm:cxn modelId="{4C950A68-C5FC-42EF-83F9-D49409F131CD}" type="presOf" srcId="{2C25C050-FE36-41A5-A934-56C1704BE08A}" destId="{22E724E3-D6F0-4182-B089-5CDCD0E0699C}" srcOrd="0" destOrd="0" presId="urn:microsoft.com/office/officeart/2005/8/layout/hierarchy3"/>
    <dgm:cxn modelId="{B27EC460-0FEF-4531-828F-09ADC2069A84}" srcId="{3E19F812-F7BC-4721-B069-71F967B1153A}" destId="{C3B46FE0-57BC-43D4-9731-08ADCB39C012}" srcOrd="0" destOrd="0" parTransId="{1B572043-D17B-48D2-B9D7-2B74547A4456}" sibTransId="{54FE972D-FA3A-4DFB-8117-D01C999B31D9}"/>
    <dgm:cxn modelId="{FE7859D6-216E-4E57-A877-2E99540934F1}" type="presOf" srcId="{EF6E65B2-31F3-4FFB-8DC3-D0D866C81192}" destId="{5C6CF90C-6DC4-451B-97A6-D7FD7EBC6A1F}" srcOrd="0" destOrd="0" presId="urn:microsoft.com/office/officeart/2005/8/layout/hierarchy3"/>
    <dgm:cxn modelId="{F778C6A2-0204-43F9-A4B2-F827E8D83666}" type="presOf" srcId="{6366ED19-1231-4882-B520-75EA8BD518C7}" destId="{E65024B0-C746-4445-9152-AA683DF63B80}" srcOrd="0" destOrd="0" presId="urn:microsoft.com/office/officeart/2005/8/layout/hierarchy3"/>
    <dgm:cxn modelId="{119B7FC6-7465-4E03-BE7E-BDDA9DA7C39A}" type="presOf" srcId="{1B572043-D17B-48D2-B9D7-2B74547A4456}" destId="{5E5A8D9A-3E2C-41D3-A4D8-15D1DC860DC7}" srcOrd="0" destOrd="0" presId="urn:microsoft.com/office/officeart/2005/8/layout/hierarchy3"/>
    <dgm:cxn modelId="{A10CFF9D-C49C-4DAE-B591-51DEEFE5689C}" type="presOf" srcId="{8A5A9FCC-DBB0-412B-B3DD-CE1089CA2FE0}" destId="{DCA690CF-84BD-4AC8-A531-4FDC37D4B4C4}" srcOrd="1" destOrd="0" presId="urn:microsoft.com/office/officeart/2005/8/layout/hierarchy3"/>
    <dgm:cxn modelId="{FFF38EBD-5062-4592-844D-9DC6CB56BE9A}" type="presParOf" srcId="{5C6CF90C-6DC4-451B-97A6-D7FD7EBC6A1F}" destId="{6CF3D379-E5AA-43C6-BDE5-2E3DEA2D74EC}" srcOrd="0" destOrd="0" presId="urn:microsoft.com/office/officeart/2005/8/layout/hierarchy3"/>
    <dgm:cxn modelId="{9B1835FE-152D-4A32-900D-5297ABFB8835}" type="presParOf" srcId="{6CF3D379-E5AA-43C6-BDE5-2E3DEA2D74EC}" destId="{042E4C90-7A90-4F36-95F4-1765654FCB8A}" srcOrd="0" destOrd="0" presId="urn:microsoft.com/office/officeart/2005/8/layout/hierarchy3"/>
    <dgm:cxn modelId="{838C924D-F761-4267-89BD-9957B2E983F4}" type="presParOf" srcId="{042E4C90-7A90-4F36-95F4-1765654FCB8A}" destId="{1FF304CD-692A-4327-8E02-76D7DB96A5E1}" srcOrd="0" destOrd="0" presId="urn:microsoft.com/office/officeart/2005/8/layout/hierarchy3"/>
    <dgm:cxn modelId="{ED574FCF-3C71-4737-924C-F89724451CAF}" type="presParOf" srcId="{042E4C90-7A90-4F36-95F4-1765654FCB8A}" destId="{DCA690CF-84BD-4AC8-A531-4FDC37D4B4C4}" srcOrd="1" destOrd="0" presId="urn:microsoft.com/office/officeart/2005/8/layout/hierarchy3"/>
    <dgm:cxn modelId="{6BFC4D96-D1E1-4819-AF52-85902341421D}" type="presParOf" srcId="{6CF3D379-E5AA-43C6-BDE5-2E3DEA2D74EC}" destId="{45239EF0-193C-465E-B29A-1CEF25582590}" srcOrd="1" destOrd="0" presId="urn:microsoft.com/office/officeart/2005/8/layout/hierarchy3"/>
    <dgm:cxn modelId="{986EAF63-D8D0-4DFA-9527-29748FD4D519}" type="presParOf" srcId="{45239EF0-193C-465E-B29A-1CEF25582590}" destId="{F931F90F-CD2A-41A1-A8F1-BDF2650AFB75}" srcOrd="0" destOrd="0" presId="urn:microsoft.com/office/officeart/2005/8/layout/hierarchy3"/>
    <dgm:cxn modelId="{BC254D21-B9C7-4E04-B2D6-802D26ADFC59}" type="presParOf" srcId="{45239EF0-193C-465E-B29A-1CEF25582590}" destId="{8D5D06DB-C9F9-4163-9378-A129B2721CF3}" srcOrd="1" destOrd="0" presId="urn:microsoft.com/office/officeart/2005/8/layout/hierarchy3"/>
    <dgm:cxn modelId="{F4097158-D340-4C9F-BFE2-0A8714840669}" type="presParOf" srcId="{45239EF0-193C-465E-B29A-1CEF25582590}" destId="{E65024B0-C746-4445-9152-AA683DF63B80}" srcOrd="2" destOrd="0" presId="urn:microsoft.com/office/officeart/2005/8/layout/hierarchy3"/>
    <dgm:cxn modelId="{4C5B8711-77A8-4011-9D13-ACFB41D1D926}" type="presParOf" srcId="{45239EF0-193C-465E-B29A-1CEF25582590}" destId="{22E724E3-D6F0-4182-B089-5CDCD0E0699C}" srcOrd="3" destOrd="0" presId="urn:microsoft.com/office/officeart/2005/8/layout/hierarchy3"/>
    <dgm:cxn modelId="{4073AB53-08AE-4B88-BD86-EDB47D10B3BC}" type="presParOf" srcId="{5C6CF90C-6DC4-451B-97A6-D7FD7EBC6A1F}" destId="{12E3AE69-0959-4D78-8832-2911CBA10618}" srcOrd="1" destOrd="0" presId="urn:microsoft.com/office/officeart/2005/8/layout/hierarchy3"/>
    <dgm:cxn modelId="{AFA28356-078E-40C5-9037-E92CA60D1A96}" type="presParOf" srcId="{12E3AE69-0959-4D78-8832-2911CBA10618}" destId="{CBB34351-B8D6-4CBD-A516-AA773E74D812}" srcOrd="0" destOrd="0" presId="urn:microsoft.com/office/officeart/2005/8/layout/hierarchy3"/>
    <dgm:cxn modelId="{47E1CA4D-F5CF-47EA-8A7E-9D0F87978FF9}" type="presParOf" srcId="{CBB34351-B8D6-4CBD-A516-AA773E74D812}" destId="{4A06B0AC-60F5-4633-9E59-531FBC8082A0}" srcOrd="0" destOrd="0" presId="urn:microsoft.com/office/officeart/2005/8/layout/hierarchy3"/>
    <dgm:cxn modelId="{A158D922-D0F5-4A14-99F4-1093A1E6D148}" type="presParOf" srcId="{CBB34351-B8D6-4CBD-A516-AA773E74D812}" destId="{7E3E7A15-D4B8-4165-B69A-AF4558FB230C}" srcOrd="1" destOrd="0" presId="urn:microsoft.com/office/officeart/2005/8/layout/hierarchy3"/>
    <dgm:cxn modelId="{D3C0F85C-4AF6-460E-99A5-C8E6CBCE0CF6}" type="presParOf" srcId="{12E3AE69-0959-4D78-8832-2911CBA10618}" destId="{065D8DDB-822C-4197-90CA-4C5399BE241F}" srcOrd="1" destOrd="0" presId="urn:microsoft.com/office/officeart/2005/8/layout/hierarchy3"/>
    <dgm:cxn modelId="{BD5E00B6-9DED-4585-9665-BD2C3D4FB827}" type="presParOf" srcId="{065D8DDB-822C-4197-90CA-4C5399BE241F}" destId="{5E5A8D9A-3E2C-41D3-A4D8-15D1DC860DC7}" srcOrd="0" destOrd="0" presId="urn:microsoft.com/office/officeart/2005/8/layout/hierarchy3"/>
    <dgm:cxn modelId="{65D6D9D9-6F33-44F4-9671-89B7EA0836D4}" type="presParOf" srcId="{065D8DDB-822C-4197-90CA-4C5399BE241F}" destId="{F5CDDC14-B4D4-4C0B-AD8A-0DA4CF3BE9F0}" srcOrd="1" destOrd="0" presId="urn:microsoft.com/office/officeart/2005/8/layout/hierarchy3"/>
    <dgm:cxn modelId="{15A8B783-8584-4A2A-B548-520E5CDD8D93}" type="presParOf" srcId="{065D8DDB-822C-4197-90CA-4C5399BE241F}" destId="{3DC37117-1CAB-4E24-B844-3C474C37C108}" srcOrd="2" destOrd="0" presId="urn:microsoft.com/office/officeart/2005/8/layout/hierarchy3"/>
    <dgm:cxn modelId="{577D5910-F100-48E0-BD66-47020A8FEEC0}" type="presParOf" srcId="{065D8DDB-822C-4197-90CA-4C5399BE241F}" destId="{421F50C6-0399-4BEA-90AB-0749C3057C8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EEDD5-699A-4EE5-9E80-27CF6C21C297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8A0F59C-D928-4E4D-859D-8BBF1F065885}">
      <dgm:prSet phldrT="[Текст]"/>
      <dgm:spPr/>
      <dgm:t>
        <a:bodyPr/>
        <a:lstStyle/>
        <a:p>
          <a:r>
            <a:rPr lang="ru-RU" dirty="0" smtClean="0"/>
            <a:t>образовательная</a:t>
          </a:r>
          <a:endParaRPr lang="ru-RU" dirty="0"/>
        </a:p>
      </dgm:t>
    </dgm:pt>
    <dgm:pt modelId="{F5BFBDF0-EF82-4657-9F3C-526741E636ED}" type="parTrans" cxnId="{6AF5EF18-23F5-49C2-BB6F-D35740582946}">
      <dgm:prSet/>
      <dgm:spPr/>
      <dgm:t>
        <a:bodyPr/>
        <a:lstStyle/>
        <a:p>
          <a:endParaRPr lang="ru-RU"/>
        </a:p>
      </dgm:t>
    </dgm:pt>
    <dgm:pt modelId="{FB136A71-17ED-4930-94F2-BEC0806DC13B}" type="sibTrans" cxnId="{6AF5EF18-23F5-49C2-BB6F-D35740582946}">
      <dgm:prSet/>
      <dgm:spPr/>
      <dgm:t>
        <a:bodyPr/>
        <a:lstStyle/>
        <a:p>
          <a:endParaRPr lang="ru-RU"/>
        </a:p>
      </dgm:t>
    </dgm:pt>
    <dgm:pt modelId="{C6488EE3-17CF-4C07-8E1C-6DC784750ACE}">
      <dgm:prSet phldrT="[Текст]"/>
      <dgm:spPr/>
      <dgm:t>
        <a:bodyPr/>
        <a:lstStyle/>
        <a:p>
          <a:r>
            <a:rPr lang="ru-RU" dirty="0" smtClean="0"/>
            <a:t>Введение гибких стратегий и методов обучения, учитывающих индивидуальные потребности, улучшает качество преподавания для всех детей</a:t>
          </a:r>
          <a:endParaRPr lang="ru-RU" dirty="0"/>
        </a:p>
      </dgm:t>
    </dgm:pt>
    <dgm:pt modelId="{BEEAE24C-69D8-43B8-8302-D44546F6C6B5}" type="parTrans" cxnId="{BA5DA2E0-CFD7-44B2-A27D-2072A63485CD}">
      <dgm:prSet/>
      <dgm:spPr/>
      <dgm:t>
        <a:bodyPr/>
        <a:lstStyle/>
        <a:p>
          <a:endParaRPr lang="ru-RU"/>
        </a:p>
      </dgm:t>
    </dgm:pt>
    <dgm:pt modelId="{CFB5428A-BCC2-4031-9079-063EC1C904F2}" type="sibTrans" cxnId="{BA5DA2E0-CFD7-44B2-A27D-2072A63485CD}">
      <dgm:prSet/>
      <dgm:spPr/>
      <dgm:t>
        <a:bodyPr/>
        <a:lstStyle/>
        <a:p>
          <a:endParaRPr lang="ru-RU"/>
        </a:p>
      </dgm:t>
    </dgm:pt>
    <dgm:pt modelId="{A074D356-D8D0-488B-96E0-FB3D49AAE3E9}">
      <dgm:prSet phldrT="[Текст]"/>
      <dgm:spPr/>
      <dgm:t>
        <a:bodyPr/>
        <a:lstStyle/>
        <a:p>
          <a:r>
            <a:rPr lang="ru-RU" dirty="0" smtClean="0"/>
            <a:t>социальная</a:t>
          </a:r>
          <a:endParaRPr lang="ru-RU" dirty="0"/>
        </a:p>
      </dgm:t>
    </dgm:pt>
    <dgm:pt modelId="{1DB74800-0680-48D0-B941-6D9CEA536899}" type="parTrans" cxnId="{19764F72-8B53-4B14-A5FB-9EB0FD1BF7AC}">
      <dgm:prSet/>
      <dgm:spPr/>
      <dgm:t>
        <a:bodyPr/>
        <a:lstStyle/>
        <a:p>
          <a:endParaRPr lang="ru-RU"/>
        </a:p>
      </dgm:t>
    </dgm:pt>
    <dgm:pt modelId="{BF180160-E888-4CF3-95EF-DCA20841CB60}" type="sibTrans" cxnId="{19764F72-8B53-4B14-A5FB-9EB0FD1BF7AC}">
      <dgm:prSet/>
      <dgm:spPr/>
      <dgm:t>
        <a:bodyPr/>
        <a:lstStyle/>
        <a:p>
          <a:endParaRPr lang="ru-RU"/>
        </a:p>
      </dgm:t>
    </dgm:pt>
    <dgm:pt modelId="{0CAA46F2-E73E-4560-B3F6-DEF451D7B2AD}">
      <dgm:prSet phldrT="[Текст]"/>
      <dgm:spPr/>
      <dgm:t>
        <a:bodyPr/>
        <a:lstStyle/>
        <a:p>
          <a:r>
            <a:rPr lang="ru-RU" dirty="0" smtClean="0"/>
            <a:t>инклюзивные школы путем обучения всех детей вместе формируют основу для более справедливого и недискриминационного общества</a:t>
          </a:r>
          <a:endParaRPr lang="ru-RU" dirty="0"/>
        </a:p>
      </dgm:t>
    </dgm:pt>
    <dgm:pt modelId="{D2B5D5DB-36F3-4419-8030-7BB653F27067}" type="parTrans" cxnId="{A55A1D2A-C6B8-41E9-8A48-0862F7B16D43}">
      <dgm:prSet/>
      <dgm:spPr/>
      <dgm:t>
        <a:bodyPr/>
        <a:lstStyle/>
        <a:p>
          <a:endParaRPr lang="ru-RU"/>
        </a:p>
      </dgm:t>
    </dgm:pt>
    <dgm:pt modelId="{44512859-FEB2-4DDD-8B3C-6DD9B9227569}" type="sibTrans" cxnId="{A55A1D2A-C6B8-41E9-8A48-0862F7B16D43}">
      <dgm:prSet/>
      <dgm:spPr/>
      <dgm:t>
        <a:bodyPr/>
        <a:lstStyle/>
        <a:p>
          <a:endParaRPr lang="ru-RU"/>
        </a:p>
      </dgm:t>
    </dgm:pt>
    <dgm:pt modelId="{421B52A8-5D6C-45D2-A39C-AB378F827865}">
      <dgm:prSet phldrT="[Текст]" custT="1"/>
      <dgm:spPr/>
      <dgm:t>
        <a:bodyPr/>
        <a:lstStyle/>
        <a:p>
          <a:r>
            <a:rPr lang="ru-RU" sz="1500" b="0" dirty="0" smtClean="0"/>
            <a:t>поддерживать школы, обеспечивающие образование для всех детей без исключения, дешевле, чем формировать сложную систему специальных школ для детей разных групп</a:t>
          </a:r>
          <a:endParaRPr lang="ru-RU" sz="1500" b="0" dirty="0"/>
        </a:p>
      </dgm:t>
    </dgm:pt>
    <dgm:pt modelId="{BD1E1229-FE17-4659-9F71-2AC3A92B42BC}" type="parTrans" cxnId="{151AB564-75A7-48EC-AC72-BC5296D67958}">
      <dgm:prSet/>
      <dgm:spPr/>
      <dgm:t>
        <a:bodyPr/>
        <a:lstStyle/>
        <a:p>
          <a:endParaRPr lang="ru-RU"/>
        </a:p>
      </dgm:t>
    </dgm:pt>
    <dgm:pt modelId="{35637E73-15B9-4B34-8D30-A19359AB02F1}" type="sibTrans" cxnId="{151AB564-75A7-48EC-AC72-BC5296D67958}">
      <dgm:prSet/>
      <dgm:spPr/>
      <dgm:t>
        <a:bodyPr/>
        <a:lstStyle/>
        <a:p>
          <a:endParaRPr lang="ru-RU"/>
        </a:p>
      </dgm:t>
    </dgm:pt>
    <dgm:pt modelId="{D4F48A76-0641-435C-A0F8-F621696E1CA7}">
      <dgm:prSet phldrT="[Текст]"/>
      <dgm:spPr/>
      <dgm:t>
        <a:bodyPr/>
        <a:lstStyle/>
        <a:p>
          <a:r>
            <a:rPr lang="ru-RU" dirty="0" smtClean="0"/>
            <a:t>Правовая</a:t>
          </a:r>
          <a:endParaRPr lang="ru-RU" dirty="0"/>
        </a:p>
      </dgm:t>
    </dgm:pt>
    <dgm:pt modelId="{5E3A223A-45AA-45A0-A9F4-06B1DE04D42C}" type="parTrans" cxnId="{D338FDBB-385C-4515-A633-2AC35E715582}">
      <dgm:prSet/>
      <dgm:spPr/>
      <dgm:t>
        <a:bodyPr/>
        <a:lstStyle/>
        <a:p>
          <a:endParaRPr lang="ru-RU"/>
        </a:p>
      </dgm:t>
    </dgm:pt>
    <dgm:pt modelId="{72512BD6-6E7A-4A08-A9B4-76F12C21E032}" type="sibTrans" cxnId="{D338FDBB-385C-4515-A633-2AC35E715582}">
      <dgm:prSet/>
      <dgm:spPr/>
      <dgm:t>
        <a:bodyPr/>
        <a:lstStyle/>
        <a:p>
          <a:endParaRPr lang="ru-RU"/>
        </a:p>
      </dgm:t>
    </dgm:pt>
    <dgm:pt modelId="{F3AB6AE6-152B-49CE-8632-6DF85C59E7CC}">
      <dgm:prSet phldrT="[Текст]"/>
      <dgm:spPr/>
      <dgm:t>
        <a:bodyPr/>
        <a:lstStyle/>
        <a:p>
          <a:r>
            <a:rPr lang="ru-RU" dirty="0" smtClean="0"/>
            <a:t>финансовая</a:t>
          </a:r>
          <a:endParaRPr lang="ru-RU" dirty="0"/>
        </a:p>
      </dgm:t>
    </dgm:pt>
    <dgm:pt modelId="{3823128D-C031-4367-8DA8-519CFB69FDD5}" type="parTrans" cxnId="{CE8C5D5D-DA63-4909-AD84-597D5B6A4A0D}">
      <dgm:prSet/>
      <dgm:spPr/>
      <dgm:t>
        <a:bodyPr/>
        <a:lstStyle/>
        <a:p>
          <a:endParaRPr lang="ru-RU"/>
        </a:p>
      </dgm:t>
    </dgm:pt>
    <dgm:pt modelId="{FB3CEFB2-F94A-4094-A185-76DE5D02C50E}" type="sibTrans" cxnId="{CE8C5D5D-DA63-4909-AD84-597D5B6A4A0D}">
      <dgm:prSet/>
      <dgm:spPr/>
      <dgm:t>
        <a:bodyPr/>
        <a:lstStyle/>
        <a:p>
          <a:endParaRPr lang="ru-RU"/>
        </a:p>
      </dgm:t>
    </dgm:pt>
    <dgm:pt modelId="{9B3D30C1-8515-4AC9-8642-AC3A27FE33BD}">
      <dgm:prSet phldrT="[Текст]"/>
      <dgm:spPr/>
      <dgm:t>
        <a:bodyPr/>
        <a:lstStyle/>
        <a:p>
          <a:r>
            <a:rPr lang="ru-RU" dirty="0" smtClean="0"/>
            <a:t>Все дети должны иметь равный доступ к образованию, в том числе к школам в шаговой доступности от дома</a:t>
          </a:r>
          <a:endParaRPr lang="ru-RU" dirty="0"/>
        </a:p>
      </dgm:t>
    </dgm:pt>
    <dgm:pt modelId="{FBF584E7-CB8C-4446-B0DC-23F911447925}" type="parTrans" cxnId="{D0E347DA-4598-48EE-ACD0-3F5BDCB3CC1C}">
      <dgm:prSet/>
      <dgm:spPr/>
      <dgm:t>
        <a:bodyPr/>
        <a:lstStyle/>
        <a:p>
          <a:endParaRPr lang="ru-RU"/>
        </a:p>
      </dgm:t>
    </dgm:pt>
    <dgm:pt modelId="{325FEF9F-1380-46E0-A526-190E34956B03}" type="sibTrans" cxnId="{D0E347DA-4598-48EE-ACD0-3F5BDCB3CC1C}">
      <dgm:prSet/>
      <dgm:spPr/>
      <dgm:t>
        <a:bodyPr/>
        <a:lstStyle/>
        <a:p>
          <a:endParaRPr lang="ru-RU"/>
        </a:p>
      </dgm:t>
    </dgm:pt>
    <dgm:pt modelId="{4F9EE2FD-E325-4D6F-81D0-E47B2FCE90CF}" type="pres">
      <dgm:prSet presAssocID="{B78EEDD5-699A-4EE5-9E80-27CF6C21C2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57A319-9719-470B-8D58-442FDEB8F26B}" type="pres">
      <dgm:prSet presAssocID="{A8A0F59C-D928-4E4D-859D-8BBF1F065885}" presName="linNode" presStyleCnt="0"/>
      <dgm:spPr/>
    </dgm:pt>
    <dgm:pt modelId="{BA77580F-5C80-4370-97F4-47DCE5402AF3}" type="pres">
      <dgm:prSet presAssocID="{A8A0F59C-D928-4E4D-859D-8BBF1F06588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5B897-ED0D-44BA-842E-C5A96AE0EED7}" type="pres">
      <dgm:prSet presAssocID="{A8A0F59C-D928-4E4D-859D-8BBF1F065885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B2D37-4F7D-4276-809E-D54137662673}" type="pres">
      <dgm:prSet presAssocID="{FB136A71-17ED-4930-94F2-BEC0806DC13B}" presName="spacing" presStyleCnt="0"/>
      <dgm:spPr/>
    </dgm:pt>
    <dgm:pt modelId="{D81C8246-BD05-45EC-9943-A60C65BC3614}" type="pres">
      <dgm:prSet presAssocID="{A074D356-D8D0-488B-96E0-FB3D49AAE3E9}" presName="linNode" presStyleCnt="0"/>
      <dgm:spPr/>
    </dgm:pt>
    <dgm:pt modelId="{B096CE1F-3C66-4772-8D1E-3794356F2F1B}" type="pres">
      <dgm:prSet presAssocID="{A074D356-D8D0-488B-96E0-FB3D49AAE3E9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2BD97-DE51-4616-8EC1-2424B77EFC96}" type="pres">
      <dgm:prSet presAssocID="{A074D356-D8D0-488B-96E0-FB3D49AAE3E9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39CEA-0974-4B89-BE91-61CBB9ADE3E8}" type="pres">
      <dgm:prSet presAssocID="{BF180160-E888-4CF3-95EF-DCA20841CB60}" presName="spacing" presStyleCnt="0"/>
      <dgm:spPr/>
    </dgm:pt>
    <dgm:pt modelId="{1BF4155F-7DB7-4A0C-BA26-DD2EE84D1CE5}" type="pres">
      <dgm:prSet presAssocID="{D4F48A76-0641-435C-A0F8-F621696E1CA7}" presName="linNode" presStyleCnt="0"/>
      <dgm:spPr/>
    </dgm:pt>
    <dgm:pt modelId="{1CB01EB3-2333-49E6-B738-1FBD1B0C5A87}" type="pres">
      <dgm:prSet presAssocID="{D4F48A76-0641-435C-A0F8-F621696E1CA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80566-E7A1-4973-A3D9-5304A0471846}" type="pres">
      <dgm:prSet presAssocID="{D4F48A76-0641-435C-A0F8-F621696E1CA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36F2F-DEAD-4538-8BDF-724FB5C5670C}" type="pres">
      <dgm:prSet presAssocID="{72512BD6-6E7A-4A08-A9B4-76F12C21E032}" presName="spacing" presStyleCnt="0"/>
      <dgm:spPr/>
    </dgm:pt>
    <dgm:pt modelId="{88531ABE-1AE4-41CF-ACBA-02ECFA04FFFA}" type="pres">
      <dgm:prSet presAssocID="{F3AB6AE6-152B-49CE-8632-6DF85C59E7CC}" presName="linNode" presStyleCnt="0"/>
      <dgm:spPr/>
    </dgm:pt>
    <dgm:pt modelId="{8EEB5317-51CF-455F-A294-D9C491568E70}" type="pres">
      <dgm:prSet presAssocID="{F3AB6AE6-152B-49CE-8632-6DF85C59E7CC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15194-FC78-4D40-921A-A9851156AEAF}" type="pres">
      <dgm:prSet presAssocID="{F3AB6AE6-152B-49CE-8632-6DF85C59E7CC}" presName="childShp" presStyleLbl="bgAccFollowNode1" presStyleIdx="3" presStyleCnt="4" custLinFactNeighborX="-1250" custLinFactNeighborY="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B91D82-2929-40EF-87C1-8ACB0C1AE270}" type="presOf" srcId="{F3AB6AE6-152B-49CE-8632-6DF85C59E7CC}" destId="{8EEB5317-51CF-455F-A294-D9C491568E70}" srcOrd="0" destOrd="0" presId="urn:microsoft.com/office/officeart/2005/8/layout/vList6"/>
    <dgm:cxn modelId="{D0E347DA-4598-48EE-ACD0-3F5BDCB3CC1C}" srcId="{D4F48A76-0641-435C-A0F8-F621696E1CA7}" destId="{9B3D30C1-8515-4AC9-8642-AC3A27FE33BD}" srcOrd="0" destOrd="0" parTransId="{FBF584E7-CB8C-4446-B0DC-23F911447925}" sibTransId="{325FEF9F-1380-46E0-A526-190E34956B03}"/>
    <dgm:cxn modelId="{19764F72-8B53-4B14-A5FB-9EB0FD1BF7AC}" srcId="{B78EEDD5-699A-4EE5-9E80-27CF6C21C297}" destId="{A074D356-D8D0-488B-96E0-FB3D49AAE3E9}" srcOrd="1" destOrd="0" parTransId="{1DB74800-0680-48D0-B941-6D9CEA536899}" sibTransId="{BF180160-E888-4CF3-95EF-DCA20841CB60}"/>
    <dgm:cxn modelId="{A55A1D2A-C6B8-41E9-8A48-0862F7B16D43}" srcId="{A074D356-D8D0-488B-96E0-FB3D49AAE3E9}" destId="{0CAA46F2-E73E-4560-B3F6-DEF451D7B2AD}" srcOrd="0" destOrd="0" parTransId="{D2B5D5DB-36F3-4419-8030-7BB653F27067}" sibTransId="{44512859-FEB2-4DDD-8B3C-6DD9B9227569}"/>
    <dgm:cxn modelId="{151AB564-75A7-48EC-AC72-BC5296D67958}" srcId="{F3AB6AE6-152B-49CE-8632-6DF85C59E7CC}" destId="{421B52A8-5D6C-45D2-A39C-AB378F827865}" srcOrd="0" destOrd="0" parTransId="{BD1E1229-FE17-4659-9F71-2AC3A92B42BC}" sibTransId="{35637E73-15B9-4B34-8D30-A19359AB02F1}"/>
    <dgm:cxn modelId="{6AF5EF18-23F5-49C2-BB6F-D35740582946}" srcId="{B78EEDD5-699A-4EE5-9E80-27CF6C21C297}" destId="{A8A0F59C-D928-4E4D-859D-8BBF1F065885}" srcOrd="0" destOrd="0" parTransId="{F5BFBDF0-EF82-4657-9F3C-526741E636ED}" sibTransId="{FB136A71-17ED-4930-94F2-BEC0806DC13B}"/>
    <dgm:cxn modelId="{4C61D94B-5EBF-4970-883A-02DC36049276}" type="presOf" srcId="{A074D356-D8D0-488B-96E0-FB3D49AAE3E9}" destId="{B096CE1F-3C66-4772-8D1E-3794356F2F1B}" srcOrd="0" destOrd="0" presId="urn:microsoft.com/office/officeart/2005/8/layout/vList6"/>
    <dgm:cxn modelId="{CE8C5D5D-DA63-4909-AD84-597D5B6A4A0D}" srcId="{B78EEDD5-699A-4EE5-9E80-27CF6C21C297}" destId="{F3AB6AE6-152B-49CE-8632-6DF85C59E7CC}" srcOrd="3" destOrd="0" parTransId="{3823128D-C031-4367-8DA8-519CFB69FDD5}" sibTransId="{FB3CEFB2-F94A-4094-A185-76DE5D02C50E}"/>
    <dgm:cxn modelId="{D338FDBB-385C-4515-A633-2AC35E715582}" srcId="{B78EEDD5-699A-4EE5-9E80-27CF6C21C297}" destId="{D4F48A76-0641-435C-A0F8-F621696E1CA7}" srcOrd="2" destOrd="0" parTransId="{5E3A223A-45AA-45A0-A9F4-06B1DE04D42C}" sibTransId="{72512BD6-6E7A-4A08-A9B4-76F12C21E032}"/>
    <dgm:cxn modelId="{D36E95C2-D412-4220-AED8-7B67182329A3}" type="presOf" srcId="{D4F48A76-0641-435C-A0F8-F621696E1CA7}" destId="{1CB01EB3-2333-49E6-B738-1FBD1B0C5A87}" srcOrd="0" destOrd="0" presId="urn:microsoft.com/office/officeart/2005/8/layout/vList6"/>
    <dgm:cxn modelId="{8ADDA031-277D-464A-AE5D-14EEAE25F1C8}" type="presOf" srcId="{B78EEDD5-699A-4EE5-9E80-27CF6C21C297}" destId="{4F9EE2FD-E325-4D6F-81D0-E47B2FCE90CF}" srcOrd="0" destOrd="0" presId="urn:microsoft.com/office/officeart/2005/8/layout/vList6"/>
    <dgm:cxn modelId="{E9F6937F-022A-4966-A5AB-A089275A06A3}" type="presOf" srcId="{0CAA46F2-E73E-4560-B3F6-DEF451D7B2AD}" destId="{1592BD97-DE51-4616-8EC1-2424B77EFC96}" srcOrd="0" destOrd="0" presId="urn:microsoft.com/office/officeart/2005/8/layout/vList6"/>
    <dgm:cxn modelId="{73A6375F-7402-48D9-AEAE-C88EEAFBE04B}" type="presOf" srcId="{421B52A8-5D6C-45D2-A39C-AB378F827865}" destId="{70815194-FC78-4D40-921A-A9851156AEAF}" srcOrd="0" destOrd="0" presId="urn:microsoft.com/office/officeart/2005/8/layout/vList6"/>
    <dgm:cxn modelId="{BA5DA2E0-CFD7-44B2-A27D-2072A63485CD}" srcId="{A8A0F59C-D928-4E4D-859D-8BBF1F065885}" destId="{C6488EE3-17CF-4C07-8E1C-6DC784750ACE}" srcOrd="0" destOrd="0" parTransId="{BEEAE24C-69D8-43B8-8302-D44546F6C6B5}" sibTransId="{CFB5428A-BCC2-4031-9079-063EC1C904F2}"/>
    <dgm:cxn modelId="{D3AD1D67-13E1-4F4C-A54C-662BC43FDF22}" type="presOf" srcId="{9B3D30C1-8515-4AC9-8642-AC3A27FE33BD}" destId="{A9D80566-E7A1-4973-A3D9-5304A0471846}" srcOrd="0" destOrd="0" presId="urn:microsoft.com/office/officeart/2005/8/layout/vList6"/>
    <dgm:cxn modelId="{08266E29-EEBB-416E-8813-50F2D0950EB9}" type="presOf" srcId="{C6488EE3-17CF-4C07-8E1C-6DC784750ACE}" destId="{41B5B897-ED0D-44BA-842E-C5A96AE0EED7}" srcOrd="0" destOrd="0" presId="urn:microsoft.com/office/officeart/2005/8/layout/vList6"/>
    <dgm:cxn modelId="{EB4BE308-716A-48B9-851F-F8962A83B3F5}" type="presOf" srcId="{A8A0F59C-D928-4E4D-859D-8BBF1F065885}" destId="{BA77580F-5C80-4370-97F4-47DCE5402AF3}" srcOrd="0" destOrd="0" presId="urn:microsoft.com/office/officeart/2005/8/layout/vList6"/>
    <dgm:cxn modelId="{A6482344-4D28-4588-973F-13210C59C3F2}" type="presParOf" srcId="{4F9EE2FD-E325-4D6F-81D0-E47B2FCE90CF}" destId="{0057A319-9719-470B-8D58-442FDEB8F26B}" srcOrd="0" destOrd="0" presId="urn:microsoft.com/office/officeart/2005/8/layout/vList6"/>
    <dgm:cxn modelId="{6468A797-45C6-417E-AFFE-01C5164D0291}" type="presParOf" srcId="{0057A319-9719-470B-8D58-442FDEB8F26B}" destId="{BA77580F-5C80-4370-97F4-47DCE5402AF3}" srcOrd="0" destOrd="0" presId="urn:microsoft.com/office/officeart/2005/8/layout/vList6"/>
    <dgm:cxn modelId="{F008C813-2EEE-4F35-833D-231E29E71A9B}" type="presParOf" srcId="{0057A319-9719-470B-8D58-442FDEB8F26B}" destId="{41B5B897-ED0D-44BA-842E-C5A96AE0EED7}" srcOrd="1" destOrd="0" presId="urn:microsoft.com/office/officeart/2005/8/layout/vList6"/>
    <dgm:cxn modelId="{BB58FA58-4AAF-4C36-98CD-77F9B8992400}" type="presParOf" srcId="{4F9EE2FD-E325-4D6F-81D0-E47B2FCE90CF}" destId="{5C9B2D37-4F7D-4276-809E-D54137662673}" srcOrd="1" destOrd="0" presId="urn:microsoft.com/office/officeart/2005/8/layout/vList6"/>
    <dgm:cxn modelId="{4ACC6AE8-410E-4314-9C00-BC80C6252D78}" type="presParOf" srcId="{4F9EE2FD-E325-4D6F-81D0-E47B2FCE90CF}" destId="{D81C8246-BD05-45EC-9943-A60C65BC3614}" srcOrd="2" destOrd="0" presId="urn:microsoft.com/office/officeart/2005/8/layout/vList6"/>
    <dgm:cxn modelId="{7543F781-1E24-4EA4-AB05-46BB4CADADD9}" type="presParOf" srcId="{D81C8246-BD05-45EC-9943-A60C65BC3614}" destId="{B096CE1F-3C66-4772-8D1E-3794356F2F1B}" srcOrd="0" destOrd="0" presId="urn:microsoft.com/office/officeart/2005/8/layout/vList6"/>
    <dgm:cxn modelId="{C7845220-C2BA-4214-B29A-6ADCAF8BB681}" type="presParOf" srcId="{D81C8246-BD05-45EC-9943-A60C65BC3614}" destId="{1592BD97-DE51-4616-8EC1-2424B77EFC96}" srcOrd="1" destOrd="0" presId="urn:microsoft.com/office/officeart/2005/8/layout/vList6"/>
    <dgm:cxn modelId="{FE648A9C-F1F5-4764-A8A3-D63A22ECDA41}" type="presParOf" srcId="{4F9EE2FD-E325-4D6F-81D0-E47B2FCE90CF}" destId="{76539CEA-0974-4B89-BE91-61CBB9ADE3E8}" srcOrd="3" destOrd="0" presId="urn:microsoft.com/office/officeart/2005/8/layout/vList6"/>
    <dgm:cxn modelId="{6BDEA231-0A99-48A4-B4C2-E1E727ABBDE9}" type="presParOf" srcId="{4F9EE2FD-E325-4D6F-81D0-E47B2FCE90CF}" destId="{1BF4155F-7DB7-4A0C-BA26-DD2EE84D1CE5}" srcOrd="4" destOrd="0" presId="urn:microsoft.com/office/officeart/2005/8/layout/vList6"/>
    <dgm:cxn modelId="{7A7863E5-F08E-4AB5-9E08-1E6BC97A0AFF}" type="presParOf" srcId="{1BF4155F-7DB7-4A0C-BA26-DD2EE84D1CE5}" destId="{1CB01EB3-2333-49E6-B738-1FBD1B0C5A87}" srcOrd="0" destOrd="0" presId="urn:microsoft.com/office/officeart/2005/8/layout/vList6"/>
    <dgm:cxn modelId="{17495588-F4DA-4D53-BC6F-9D94128DFE63}" type="presParOf" srcId="{1BF4155F-7DB7-4A0C-BA26-DD2EE84D1CE5}" destId="{A9D80566-E7A1-4973-A3D9-5304A0471846}" srcOrd="1" destOrd="0" presId="urn:microsoft.com/office/officeart/2005/8/layout/vList6"/>
    <dgm:cxn modelId="{BF9C94C0-A45B-4864-8E72-7EA3771FC7A4}" type="presParOf" srcId="{4F9EE2FD-E325-4D6F-81D0-E47B2FCE90CF}" destId="{BD636F2F-DEAD-4538-8BDF-724FB5C5670C}" srcOrd="5" destOrd="0" presId="urn:microsoft.com/office/officeart/2005/8/layout/vList6"/>
    <dgm:cxn modelId="{8F70E7E7-E73B-43DA-9AB6-98A3C888690F}" type="presParOf" srcId="{4F9EE2FD-E325-4D6F-81D0-E47B2FCE90CF}" destId="{88531ABE-1AE4-41CF-ACBA-02ECFA04FFFA}" srcOrd="6" destOrd="0" presId="urn:microsoft.com/office/officeart/2005/8/layout/vList6"/>
    <dgm:cxn modelId="{D7248B24-FAD6-4B5D-B9F6-2D5D506E5590}" type="presParOf" srcId="{88531ABE-1AE4-41CF-ACBA-02ECFA04FFFA}" destId="{8EEB5317-51CF-455F-A294-D9C491568E70}" srcOrd="0" destOrd="0" presId="urn:microsoft.com/office/officeart/2005/8/layout/vList6"/>
    <dgm:cxn modelId="{973D2228-CD36-4FEF-91A7-CA99FBF5B84D}" type="presParOf" srcId="{88531ABE-1AE4-41CF-ACBA-02ECFA04FFFA}" destId="{70815194-FC78-4D40-921A-A9851156AE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B0CF1-C1D9-46AB-83C1-4C3C54BABEC6}" type="doc">
      <dgm:prSet loTypeId="urn:microsoft.com/office/officeart/2005/8/layout/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5F62BAE-865D-4993-A9C3-43B490D93EF2}">
      <dgm:prSet/>
      <dgm:spPr/>
      <dgm:t>
        <a:bodyPr/>
        <a:lstStyle/>
        <a:p>
          <a:pPr rtl="0"/>
          <a:r>
            <a:rPr lang="ru-RU" dirty="0" smtClean="0"/>
            <a:t>Учитель-предметник и специалисты службы психолого-педагогического сопровождения, ориентируясь на индивидуальные дефициты ребенка. </a:t>
          </a:r>
          <a:endParaRPr lang="ru-RU" dirty="0"/>
        </a:p>
      </dgm:t>
    </dgm:pt>
    <dgm:pt modelId="{2ADCCAEE-8D1C-4594-B2D0-B31C01DE89FD}" type="parTrans" cxnId="{66C6A37E-2434-4DEC-90D6-3342E5A2C08F}">
      <dgm:prSet/>
      <dgm:spPr/>
      <dgm:t>
        <a:bodyPr/>
        <a:lstStyle/>
        <a:p>
          <a:endParaRPr lang="ru-RU"/>
        </a:p>
      </dgm:t>
    </dgm:pt>
    <dgm:pt modelId="{3B20F7B3-0093-4EFF-9EC3-532AF26DF08C}" type="sibTrans" cxnId="{66C6A37E-2434-4DEC-90D6-3342E5A2C08F}">
      <dgm:prSet/>
      <dgm:spPr/>
      <dgm:t>
        <a:bodyPr/>
        <a:lstStyle/>
        <a:p>
          <a:endParaRPr lang="ru-RU"/>
        </a:p>
      </dgm:t>
    </dgm:pt>
    <dgm:pt modelId="{5FD9F12D-9CB8-48AD-BA05-0E5BA0F49C59}">
      <dgm:prSet/>
      <dgm:spPr/>
      <dgm:t>
        <a:bodyPr/>
        <a:lstStyle/>
        <a:p>
          <a:pPr rtl="0"/>
          <a:r>
            <a:rPr lang="ru-RU" dirty="0" smtClean="0"/>
            <a:t>Программа согласуется с родителями (они должны подписать АОП)</a:t>
          </a:r>
          <a:endParaRPr lang="ru-RU" dirty="0"/>
        </a:p>
      </dgm:t>
    </dgm:pt>
    <dgm:pt modelId="{2DD77F85-A4BB-4287-BAB1-C10F09C48C2D}" type="parTrans" cxnId="{C3527AEF-FBB6-4306-A377-ADECACBBFF99}">
      <dgm:prSet/>
      <dgm:spPr/>
      <dgm:t>
        <a:bodyPr/>
        <a:lstStyle/>
        <a:p>
          <a:endParaRPr lang="ru-RU"/>
        </a:p>
      </dgm:t>
    </dgm:pt>
    <dgm:pt modelId="{70AC6BBE-4F26-4DEE-B955-57F0BC6BBCC8}" type="sibTrans" cxnId="{C3527AEF-FBB6-4306-A377-ADECACBBFF99}">
      <dgm:prSet/>
      <dgm:spPr/>
      <dgm:t>
        <a:bodyPr/>
        <a:lstStyle/>
        <a:p>
          <a:endParaRPr lang="ru-RU"/>
        </a:p>
      </dgm:t>
    </dgm:pt>
    <dgm:pt modelId="{EB0BFC40-626F-4CD5-9F53-7A5785383A66}">
      <dgm:prSet/>
      <dgm:spPr/>
      <dgm:t>
        <a:bodyPr/>
        <a:lstStyle/>
        <a:p>
          <a:pPr rtl="0"/>
          <a:r>
            <a:rPr lang="ru-RU" dirty="0" smtClean="0"/>
            <a:t>Утверждается на </a:t>
          </a:r>
          <a:r>
            <a:rPr lang="ru-RU" dirty="0" err="1" smtClean="0"/>
            <a:t>ПМПк</a:t>
          </a:r>
          <a:r>
            <a:rPr lang="ru-RU" dirty="0" smtClean="0"/>
            <a:t> (внутреннем школьном консилиуме)</a:t>
          </a:r>
          <a:endParaRPr lang="ru-RU" dirty="0"/>
        </a:p>
      </dgm:t>
    </dgm:pt>
    <dgm:pt modelId="{FC3814C2-9378-43E2-8DAE-64EA80CCDF15}" type="parTrans" cxnId="{30A479C7-4F82-4572-A89D-1D6853078050}">
      <dgm:prSet/>
      <dgm:spPr/>
      <dgm:t>
        <a:bodyPr/>
        <a:lstStyle/>
        <a:p>
          <a:endParaRPr lang="ru-RU"/>
        </a:p>
      </dgm:t>
    </dgm:pt>
    <dgm:pt modelId="{6EE07DAA-CDA6-4B13-B0F4-3C143290920A}" type="sibTrans" cxnId="{30A479C7-4F82-4572-A89D-1D6853078050}">
      <dgm:prSet/>
      <dgm:spPr/>
      <dgm:t>
        <a:bodyPr/>
        <a:lstStyle/>
        <a:p>
          <a:endParaRPr lang="ru-RU"/>
        </a:p>
      </dgm:t>
    </dgm:pt>
    <dgm:pt modelId="{C4DA3E7A-016E-4A8E-9F53-26CAC6273C74}" type="pres">
      <dgm:prSet presAssocID="{D4DB0CF1-C1D9-46AB-83C1-4C3C54BABE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90A83-84F4-4D9C-A6F3-2B9D5E5CD50F}" type="pres">
      <dgm:prSet presAssocID="{EB0BFC40-626F-4CD5-9F53-7A5785383A66}" presName="boxAndChildren" presStyleCnt="0"/>
      <dgm:spPr/>
    </dgm:pt>
    <dgm:pt modelId="{616679FE-0AA8-4DA8-A681-2569E6CE6047}" type="pres">
      <dgm:prSet presAssocID="{EB0BFC40-626F-4CD5-9F53-7A5785383A66}" presName="parentTextBox" presStyleLbl="node1" presStyleIdx="0" presStyleCnt="3" custLinFactNeighborX="126" custLinFactNeighborY="541"/>
      <dgm:spPr/>
      <dgm:t>
        <a:bodyPr/>
        <a:lstStyle/>
        <a:p>
          <a:endParaRPr lang="ru-RU"/>
        </a:p>
      </dgm:t>
    </dgm:pt>
    <dgm:pt modelId="{4C798B28-C613-4CD4-AF19-666CAB6020BB}" type="pres">
      <dgm:prSet presAssocID="{70AC6BBE-4F26-4DEE-B955-57F0BC6BBCC8}" presName="sp" presStyleCnt="0"/>
      <dgm:spPr/>
    </dgm:pt>
    <dgm:pt modelId="{AC4779DA-11BF-42D6-8DF8-22AAC21B84B5}" type="pres">
      <dgm:prSet presAssocID="{5FD9F12D-9CB8-48AD-BA05-0E5BA0F49C59}" presName="arrowAndChildren" presStyleCnt="0"/>
      <dgm:spPr/>
    </dgm:pt>
    <dgm:pt modelId="{5B61D398-EF78-41E9-9775-01478777A711}" type="pres">
      <dgm:prSet presAssocID="{5FD9F12D-9CB8-48AD-BA05-0E5BA0F49C5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655612B-9D26-47AB-AE7A-1A78D658A86B}" type="pres">
      <dgm:prSet presAssocID="{3B20F7B3-0093-4EFF-9EC3-532AF26DF08C}" presName="sp" presStyleCnt="0"/>
      <dgm:spPr/>
    </dgm:pt>
    <dgm:pt modelId="{FE16D2BB-CF48-4002-9E2A-513531D008AE}" type="pres">
      <dgm:prSet presAssocID="{D5F62BAE-865D-4993-A9C3-43B490D93EF2}" presName="arrowAndChildren" presStyleCnt="0"/>
      <dgm:spPr/>
    </dgm:pt>
    <dgm:pt modelId="{A60B11F0-80C2-4D6B-9D29-4F3BB4CE94B4}" type="pres">
      <dgm:prSet presAssocID="{D5F62BAE-865D-4993-A9C3-43B490D93EF2}" presName="parentTextArrow" presStyleLbl="node1" presStyleIdx="2" presStyleCnt="3" custLinFactNeighborX="1876" custLinFactNeighborY="-8788"/>
      <dgm:spPr/>
      <dgm:t>
        <a:bodyPr/>
        <a:lstStyle/>
        <a:p>
          <a:endParaRPr lang="ru-RU"/>
        </a:p>
      </dgm:t>
    </dgm:pt>
  </dgm:ptLst>
  <dgm:cxnLst>
    <dgm:cxn modelId="{66C6A37E-2434-4DEC-90D6-3342E5A2C08F}" srcId="{D4DB0CF1-C1D9-46AB-83C1-4C3C54BABEC6}" destId="{D5F62BAE-865D-4993-A9C3-43B490D93EF2}" srcOrd="0" destOrd="0" parTransId="{2ADCCAEE-8D1C-4594-B2D0-B31C01DE89FD}" sibTransId="{3B20F7B3-0093-4EFF-9EC3-532AF26DF08C}"/>
    <dgm:cxn modelId="{91546A40-F453-45AA-A8CC-70B9785C35A9}" type="presOf" srcId="{EB0BFC40-626F-4CD5-9F53-7A5785383A66}" destId="{616679FE-0AA8-4DA8-A681-2569E6CE6047}" srcOrd="0" destOrd="0" presId="urn:microsoft.com/office/officeart/2005/8/layout/process4"/>
    <dgm:cxn modelId="{C3527AEF-FBB6-4306-A377-ADECACBBFF99}" srcId="{D4DB0CF1-C1D9-46AB-83C1-4C3C54BABEC6}" destId="{5FD9F12D-9CB8-48AD-BA05-0E5BA0F49C59}" srcOrd="1" destOrd="0" parTransId="{2DD77F85-A4BB-4287-BAB1-C10F09C48C2D}" sibTransId="{70AC6BBE-4F26-4DEE-B955-57F0BC6BBCC8}"/>
    <dgm:cxn modelId="{30A479C7-4F82-4572-A89D-1D6853078050}" srcId="{D4DB0CF1-C1D9-46AB-83C1-4C3C54BABEC6}" destId="{EB0BFC40-626F-4CD5-9F53-7A5785383A66}" srcOrd="2" destOrd="0" parTransId="{FC3814C2-9378-43E2-8DAE-64EA80CCDF15}" sibTransId="{6EE07DAA-CDA6-4B13-B0F4-3C143290920A}"/>
    <dgm:cxn modelId="{396425F3-C7E4-4F40-A20D-017E9601B8DD}" type="presOf" srcId="{5FD9F12D-9CB8-48AD-BA05-0E5BA0F49C59}" destId="{5B61D398-EF78-41E9-9775-01478777A711}" srcOrd="0" destOrd="0" presId="urn:microsoft.com/office/officeart/2005/8/layout/process4"/>
    <dgm:cxn modelId="{30AAFB44-7E25-4F90-875D-8E4D689316A2}" type="presOf" srcId="{D4DB0CF1-C1D9-46AB-83C1-4C3C54BABEC6}" destId="{C4DA3E7A-016E-4A8E-9F53-26CAC6273C74}" srcOrd="0" destOrd="0" presId="urn:microsoft.com/office/officeart/2005/8/layout/process4"/>
    <dgm:cxn modelId="{3E512EB7-0550-48F4-BC49-CA0695EC2712}" type="presOf" srcId="{D5F62BAE-865D-4993-A9C3-43B490D93EF2}" destId="{A60B11F0-80C2-4D6B-9D29-4F3BB4CE94B4}" srcOrd="0" destOrd="0" presId="urn:microsoft.com/office/officeart/2005/8/layout/process4"/>
    <dgm:cxn modelId="{D5725CEF-FE62-4976-A316-ACF44133A2AB}" type="presParOf" srcId="{C4DA3E7A-016E-4A8E-9F53-26CAC6273C74}" destId="{60290A83-84F4-4D9C-A6F3-2B9D5E5CD50F}" srcOrd="0" destOrd="0" presId="urn:microsoft.com/office/officeart/2005/8/layout/process4"/>
    <dgm:cxn modelId="{502FD058-F82C-41BF-84B2-7009C7F65955}" type="presParOf" srcId="{60290A83-84F4-4D9C-A6F3-2B9D5E5CD50F}" destId="{616679FE-0AA8-4DA8-A681-2569E6CE6047}" srcOrd="0" destOrd="0" presId="urn:microsoft.com/office/officeart/2005/8/layout/process4"/>
    <dgm:cxn modelId="{3AB67ABA-D182-407A-99AB-B20FE7A13461}" type="presParOf" srcId="{C4DA3E7A-016E-4A8E-9F53-26CAC6273C74}" destId="{4C798B28-C613-4CD4-AF19-666CAB6020BB}" srcOrd="1" destOrd="0" presId="urn:microsoft.com/office/officeart/2005/8/layout/process4"/>
    <dgm:cxn modelId="{2B2BBC53-69D1-466A-9CC0-1D281F3D758C}" type="presParOf" srcId="{C4DA3E7A-016E-4A8E-9F53-26CAC6273C74}" destId="{AC4779DA-11BF-42D6-8DF8-22AAC21B84B5}" srcOrd="2" destOrd="0" presId="urn:microsoft.com/office/officeart/2005/8/layout/process4"/>
    <dgm:cxn modelId="{E30CE198-6474-4E1C-B905-50E378B3EEA2}" type="presParOf" srcId="{AC4779DA-11BF-42D6-8DF8-22AAC21B84B5}" destId="{5B61D398-EF78-41E9-9775-01478777A711}" srcOrd="0" destOrd="0" presId="urn:microsoft.com/office/officeart/2005/8/layout/process4"/>
    <dgm:cxn modelId="{887FB528-05CF-4249-8239-17CFF752AA81}" type="presParOf" srcId="{C4DA3E7A-016E-4A8E-9F53-26CAC6273C74}" destId="{C655612B-9D26-47AB-AE7A-1A78D658A86B}" srcOrd="3" destOrd="0" presId="urn:microsoft.com/office/officeart/2005/8/layout/process4"/>
    <dgm:cxn modelId="{C092E70B-A5B2-4D3D-A30C-41A5C5EFE0A6}" type="presParOf" srcId="{C4DA3E7A-016E-4A8E-9F53-26CAC6273C74}" destId="{FE16D2BB-CF48-4002-9E2A-513531D008AE}" srcOrd="4" destOrd="0" presId="urn:microsoft.com/office/officeart/2005/8/layout/process4"/>
    <dgm:cxn modelId="{A604EF57-9C46-4830-B8CE-84D07BF326E1}" type="presParOf" srcId="{FE16D2BB-CF48-4002-9E2A-513531D008AE}" destId="{A60B11F0-80C2-4D6B-9D29-4F3BB4CE94B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988157-C115-4DF8-98CB-087C8AFD450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F9D58C-C602-4A19-94F7-6BCDE86B834B}">
      <dgm:prSet phldrT="[Текст]"/>
      <dgm:spPr/>
      <dgm:t>
        <a:bodyPr/>
        <a:lstStyle/>
        <a:p>
          <a:r>
            <a:rPr lang="ru-RU" dirty="0" smtClean="0"/>
            <a:t>Дети с НОДА</a:t>
          </a:r>
          <a:endParaRPr lang="ru-RU" dirty="0"/>
        </a:p>
      </dgm:t>
    </dgm:pt>
    <dgm:pt modelId="{56DEB89A-5EAF-4315-A45A-BBCC16BB54ED}" type="parTrans" cxnId="{1CEC7562-502F-49FE-B49B-6800BF806A0F}">
      <dgm:prSet/>
      <dgm:spPr/>
      <dgm:t>
        <a:bodyPr/>
        <a:lstStyle/>
        <a:p>
          <a:endParaRPr lang="ru-RU"/>
        </a:p>
      </dgm:t>
    </dgm:pt>
    <dgm:pt modelId="{28EF18BF-74F2-412A-A0ED-CF86E977423F}" type="sibTrans" cxnId="{1CEC7562-502F-49FE-B49B-6800BF806A0F}">
      <dgm:prSet/>
      <dgm:spPr/>
      <dgm:t>
        <a:bodyPr/>
        <a:lstStyle/>
        <a:p>
          <a:endParaRPr lang="ru-RU"/>
        </a:p>
      </dgm:t>
    </dgm:pt>
    <dgm:pt modelId="{F3141C37-7BB2-4E56-86EE-C6A9692AEBE8}">
      <dgm:prSet phldrT="[Текст]"/>
      <dgm:spPr/>
      <dgm:t>
        <a:bodyPr/>
        <a:lstStyle/>
        <a:p>
          <a:r>
            <a:rPr lang="ru-RU" dirty="0" smtClean="0"/>
            <a:t>Пандусы, подъемники, лифты</a:t>
          </a:r>
          <a:endParaRPr lang="ru-RU" dirty="0"/>
        </a:p>
      </dgm:t>
    </dgm:pt>
    <dgm:pt modelId="{E4CE9575-7C61-42AA-8E83-B404BD571461}" type="parTrans" cxnId="{E0176700-8662-4A0E-B896-C001C0B8A960}">
      <dgm:prSet/>
      <dgm:spPr/>
      <dgm:t>
        <a:bodyPr/>
        <a:lstStyle/>
        <a:p>
          <a:endParaRPr lang="ru-RU"/>
        </a:p>
      </dgm:t>
    </dgm:pt>
    <dgm:pt modelId="{B6B37D97-2319-4AA2-9C49-91064BB0DB23}" type="sibTrans" cxnId="{E0176700-8662-4A0E-B896-C001C0B8A960}">
      <dgm:prSet/>
      <dgm:spPr/>
      <dgm:t>
        <a:bodyPr/>
        <a:lstStyle/>
        <a:p>
          <a:endParaRPr lang="ru-RU"/>
        </a:p>
      </dgm:t>
    </dgm:pt>
    <dgm:pt modelId="{DD22E1F4-9BB2-4920-9098-96F3D46D1D3C}">
      <dgm:prSet phldrT="[Текст]"/>
      <dgm:spPr/>
      <dgm:t>
        <a:bodyPr/>
        <a:lstStyle/>
        <a:p>
          <a:r>
            <a:rPr lang="ru-RU" dirty="0" smtClean="0"/>
            <a:t>Расширенные проходы между партами, ширина рекреаций</a:t>
          </a:r>
          <a:endParaRPr lang="ru-RU" dirty="0"/>
        </a:p>
      </dgm:t>
    </dgm:pt>
    <dgm:pt modelId="{84C9B944-24F0-49FF-B3D6-6127BBB72C1D}" type="parTrans" cxnId="{DA936CAC-5E86-4A4F-A44B-FA462A61C356}">
      <dgm:prSet/>
      <dgm:spPr/>
      <dgm:t>
        <a:bodyPr/>
        <a:lstStyle/>
        <a:p>
          <a:endParaRPr lang="ru-RU"/>
        </a:p>
      </dgm:t>
    </dgm:pt>
    <dgm:pt modelId="{9EDAB255-860D-45EA-B5C9-C43388405230}" type="sibTrans" cxnId="{DA936CAC-5E86-4A4F-A44B-FA462A61C356}">
      <dgm:prSet/>
      <dgm:spPr/>
      <dgm:t>
        <a:bodyPr/>
        <a:lstStyle/>
        <a:p>
          <a:endParaRPr lang="ru-RU"/>
        </a:p>
      </dgm:t>
    </dgm:pt>
    <dgm:pt modelId="{4E31A323-617D-4E04-83B9-B0D3B6219B13}">
      <dgm:prSet phldrT="[Текст]"/>
      <dgm:spPr/>
      <dgm:t>
        <a:bodyPr/>
        <a:lstStyle/>
        <a:p>
          <a:r>
            <a:rPr lang="ru-RU" dirty="0" smtClean="0"/>
            <a:t>Слабовидящие </a:t>
          </a:r>
          <a:endParaRPr lang="ru-RU" dirty="0"/>
        </a:p>
      </dgm:t>
    </dgm:pt>
    <dgm:pt modelId="{5C635FD4-413D-4211-9BE6-D0EE3A251280}" type="parTrans" cxnId="{7111E9D0-D244-4C9E-B72E-33815693F7C2}">
      <dgm:prSet/>
      <dgm:spPr/>
      <dgm:t>
        <a:bodyPr/>
        <a:lstStyle/>
        <a:p>
          <a:endParaRPr lang="ru-RU"/>
        </a:p>
      </dgm:t>
    </dgm:pt>
    <dgm:pt modelId="{DD728C49-6C7A-4DEF-8B8C-D6FFA9087ABE}" type="sibTrans" cxnId="{7111E9D0-D244-4C9E-B72E-33815693F7C2}">
      <dgm:prSet/>
      <dgm:spPr/>
      <dgm:t>
        <a:bodyPr/>
        <a:lstStyle/>
        <a:p>
          <a:endParaRPr lang="ru-RU"/>
        </a:p>
      </dgm:t>
    </dgm:pt>
    <dgm:pt modelId="{B1D878CF-702C-47E5-AD99-2866B34CD5B8}">
      <dgm:prSet phldrT="[Текст]"/>
      <dgm:spPr/>
      <dgm:t>
        <a:bodyPr/>
        <a:lstStyle/>
        <a:p>
          <a:r>
            <a:rPr lang="ru-RU" dirty="0" smtClean="0"/>
            <a:t>Требования к освещенности помещения</a:t>
          </a:r>
          <a:endParaRPr lang="ru-RU" dirty="0"/>
        </a:p>
      </dgm:t>
    </dgm:pt>
    <dgm:pt modelId="{36554B3F-5F98-4341-A653-45FA6F07D5F8}" type="parTrans" cxnId="{7E9EA4E7-B850-4CCA-ABF8-A789C1E7693C}">
      <dgm:prSet/>
      <dgm:spPr/>
      <dgm:t>
        <a:bodyPr/>
        <a:lstStyle/>
        <a:p>
          <a:endParaRPr lang="ru-RU"/>
        </a:p>
      </dgm:t>
    </dgm:pt>
    <dgm:pt modelId="{F11E3C31-5587-45D8-B2B0-F2D8551ED74F}" type="sibTrans" cxnId="{7E9EA4E7-B850-4CCA-ABF8-A789C1E7693C}">
      <dgm:prSet/>
      <dgm:spPr/>
      <dgm:t>
        <a:bodyPr/>
        <a:lstStyle/>
        <a:p>
          <a:endParaRPr lang="ru-RU"/>
        </a:p>
      </dgm:t>
    </dgm:pt>
    <dgm:pt modelId="{1B5DBB69-2F3E-4C5B-B331-2F0D28BB68F5}">
      <dgm:prSet phldrT="[Текст]"/>
      <dgm:spPr/>
      <dgm:t>
        <a:bodyPr/>
        <a:lstStyle/>
        <a:p>
          <a:r>
            <a:rPr lang="ru-RU" dirty="0" smtClean="0"/>
            <a:t>Маркировка лестниц и других сооружений специальной краской</a:t>
          </a:r>
          <a:endParaRPr lang="ru-RU" dirty="0"/>
        </a:p>
      </dgm:t>
    </dgm:pt>
    <dgm:pt modelId="{7DD32ED2-EF0D-46E8-8BE6-F9613275C39E}" type="parTrans" cxnId="{1BD69D4A-F29B-439F-BD53-A07C13B923C9}">
      <dgm:prSet/>
      <dgm:spPr/>
      <dgm:t>
        <a:bodyPr/>
        <a:lstStyle/>
        <a:p>
          <a:endParaRPr lang="ru-RU"/>
        </a:p>
      </dgm:t>
    </dgm:pt>
    <dgm:pt modelId="{CCFAEA7C-3C1D-4918-9399-0D9413B11FD2}" type="sibTrans" cxnId="{1BD69D4A-F29B-439F-BD53-A07C13B923C9}">
      <dgm:prSet/>
      <dgm:spPr/>
      <dgm:t>
        <a:bodyPr/>
        <a:lstStyle/>
        <a:p>
          <a:endParaRPr lang="ru-RU"/>
        </a:p>
      </dgm:t>
    </dgm:pt>
    <dgm:pt modelId="{AD303964-A5B6-4F53-A0E6-62E086D6154A}">
      <dgm:prSet phldrT="[Текст]"/>
      <dgm:spPr/>
      <dgm:t>
        <a:bodyPr/>
        <a:lstStyle/>
        <a:p>
          <a:r>
            <a:rPr lang="ru-RU" dirty="0" smtClean="0"/>
            <a:t>Слабослышащие</a:t>
          </a:r>
          <a:endParaRPr lang="ru-RU" dirty="0"/>
        </a:p>
      </dgm:t>
    </dgm:pt>
    <dgm:pt modelId="{3B0B4F67-A3F0-47B6-BC3D-7D5165F7EB95}" type="parTrans" cxnId="{3CF4F029-7AFF-4F00-A53B-188031F3C2B2}">
      <dgm:prSet/>
      <dgm:spPr/>
      <dgm:t>
        <a:bodyPr/>
        <a:lstStyle/>
        <a:p>
          <a:endParaRPr lang="ru-RU"/>
        </a:p>
      </dgm:t>
    </dgm:pt>
    <dgm:pt modelId="{BE947A68-3960-4E44-B08C-FDD8D8F2F856}" type="sibTrans" cxnId="{3CF4F029-7AFF-4F00-A53B-188031F3C2B2}">
      <dgm:prSet/>
      <dgm:spPr/>
      <dgm:t>
        <a:bodyPr/>
        <a:lstStyle/>
        <a:p>
          <a:endParaRPr lang="ru-RU"/>
        </a:p>
      </dgm:t>
    </dgm:pt>
    <dgm:pt modelId="{CB63D9EA-0F47-49A7-B4B1-DE414B544738}">
      <dgm:prSet phldrT="[Текст]"/>
      <dgm:spPr/>
      <dgm:t>
        <a:bodyPr/>
        <a:lstStyle/>
        <a:p>
          <a:r>
            <a:rPr lang="ru-RU" dirty="0" smtClean="0"/>
            <a:t>Дублирование всех звуковых сигналов зрительными </a:t>
          </a:r>
          <a:endParaRPr lang="ru-RU" dirty="0"/>
        </a:p>
      </dgm:t>
    </dgm:pt>
    <dgm:pt modelId="{AB1B1E15-7537-47E6-BAC0-75460AA32C1D}" type="parTrans" cxnId="{40C636DC-6254-40FB-8838-755F454F1576}">
      <dgm:prSet/>
      <dgm:spPr/>
      <dgm:t>
        <a:bodyPr/>
        <a:lstStyle/>
        <a:p>
          <a:endParaRPr lang="ru-RU"/>
        </a:p>
      </dgm:t>
    </dgm:pt>
    <dgm:pt modelId="{DFA16318-DB1F-4FBB-A34C-DDCAE170DC45}" type="sibTrans" cxnId="{40C636DC-6254-40FB-8838-755F454F1576}">
      <dgm:prSet/>
      <dgm:spPr/>
      <dgm:t>
        <a:bodyPr/>
        <a:lstStyle/>
        <a:p>
          <a:endParaRPr lang="ru-RU"/>
        </a:p>
      </dgm:t>
    </dgm:pt>
    <dgm:pt modelId="{7470D507-243C-4276-B414-DA1FC1ACDA3F}">
      <dgm:prSet phldrT="[Текст]"/>
      <dgm:spPr/>
      <dgm:t>
        <a:bodyPr/>
        <a:lstStyle/>
        <a:p>
          <a:r>
            <a:rPr lang="ru-RU" dirty="0" smtClean="0"/>
            <a:t>Расположение близко к учителю </a:t>
          </a:r>
          <a:endParaRPr lang="ru-RU" dirty="0"/>
        </a:p>
      </dgm:t>
    </dgm:pt>
    <dgm:pt modelId="{54CAC6FB-5A61-4542-A77E-D520EC308B46}" type="parTrans" cxnId="{3A214765-FBE7-4FD1-968F-28F0D408886F}">
      <dgm:prSet/>
      <dgm:spPr/>
      <dgm:t>
        <a:bodyPr/>
        <a:lstStyle/>
        <a:p>
          <a:endParaRPr lang="ru-RU"/>
        </a:p>
      </dgm:t>
    </dgm:pt>
    <dgm:pt modelId="{981D2265-BB1E-4B5D-930B-C15476055BB8}" type="sibTrans" cxnId="{3A214765-FBE7-4FD1-968F-28F0D408886F}">
      <dgm:prSet/>
      <dgm:spPr/>
      <dgm:t>
        <a:bodyPr/>
        <a:lstStyle/>
        <a:p>
          <a:endParaRPr lang="ru-RU"/>
        </a:p>
      </dgm:t>
    </dgm:pt>
    <dgm:pt modelId="{0D92BB07-CC36-4EA9-BA72-DE1439BBCD11}">
      <dgm:prSet phldrT="[Текст]"/>
      <dgm:spPr/>
      <dgm:t>
        <a:bodyPr/>
        <a:lstStyle/>
        <a:p>
          <a:r>
            <a:rPr lang="ru-RU" dirty="0" smtClean="0"/>
            <a:t>Оборудование санузлов</a:t>
          </a:r>
          <a:endParaRPr lang="ru-RU" dirty="0"/>
        </a:p>
      </dgm:t>
    </dgm:pt>
    <dgm:pt modelId="{3DAFC121-FB00-4BE7-8E65-667D65663FD7}" type="parTrans" cxnId="{E6BA4338-AC14-4727-83FE-76D0EDC014C8}">
      <dgm:prSet/>
      <dgm:spPr/>
      <dgm:t>
        <a:bodyPr/>
        <a:lstStyle/>
        <a:p>
          <a:endParaRPr lang="ru-RU"/>
        </a:p>
      </dgm:t>
    </dgm:pt>
    <dgm:pt modelId="{B0C53280-B2B4-4A82-8E41-1A62D7EFCDBA}" type="sibTrans" cxnId="{E6BA4338-AC14-4727-83FE-76D0EDC014C8}">
      <dgm:prSet/>
      <dgm:spPr/>
      <dgm:t>
        <a:bodyPr/>
        <a:lstStyle/>
        <a:p>
          <a:endParaRPr lang="ru-RU"/>
        </a:p>
      </dgm:t>
    </dgm:pt>
    <dgm:pt modelId="{C58BE169-FFA1-473D-B224-62116B683561}">
      <dgm:prSet phldrT="[Текст]"/>
      <dgm:spPr/>
      <dgm:t>
        <a:bodyPr/>
        <a:lstStyle/>
        <a:p>
          <a:r>
            <a:rPr lang="ru-RU" dirty="0" smtClean="0"/>
            <a:t>Отсутствие порогов</a:t>
          </a:r>
          <a:endParaRPr lang="ru-RU" dirty="0"/>
        </a:p>
      </dgm:t>
    </dgm:pt>
    <dgm:pt modelId="{7C78BCC1-53A5-40F2-ACBE-E316C24C9543}" type="parTrans" cxnId="{472670F4-703F-48BB-89D4-E26590484830}">
      <dgm:prSet/>
      <dgm:spPr/>
      <dgm:t>
        <a:bodyPr/>
        <a:lstStyle/>
        <a:p>
          <a:endParaRPr lang="ru-RU"/>
        </a:p>
      </dgm:t>
    </dgm:pt>
    <dgm:pt modelId="{7CEFE304-7C18-48F1-8508-07AB4A87DDB4}" type="sibTrans" cxnId="{472670F4-703F-48BB-89D4-E26590484830}">
      <dgm:prSet/>
      <dgm:spPr/>
      <dgm:t>
        <a:bodyPr/>
        <a:lstStyle/>
        <a:p>
          <a:endParaRPr lang="ru-RU"/>
        </a:p>
      </dgm:t>
    </dgm:pt>
    <dgm:pt modelId="{F276AF4D-032E-4E0F-8E5A-7DAAE43CE475}">
      <dgm:prSet phldrT="[Текст]"/>
      <dgm:spPr/>
      <dgm:t>
        <a:bodyPr/>
        <a:lstStyle/>
        <a:p>
          <a:r>
            <a:rPr lang="ru-RU" dirty="0" smtClean="0"/>
            <a:t>Тактильные дорожки на подходе к школе</a:t>
          </a:r>
          <a:endParaRPr lang="ru-RU" dirty="0"/>
        </a:p>
      </dgm:t>
    </dgm:pt>
    <dgm:pt modelId="{8D5D5BA6-12DA-4DB0-8667-9D4A469AA509}" type="parTrans" cxnId="{7C7557C0-A78B-43EA-8AE4-54D0C5C73122}">
      <dgm:prSet/>
      <dgm:spPr/>
      <dgm:t>
        <a:bodyPr/>
        <a:lstStyle/>
        <a:p>
          <a:endParaRPr lang="ru-RU"/>
        </a:p>
      </dgm:t>
    </dgm:pt>
    <dgm:pt modelId="{D8C02CF5-6E92-464B-BA99-80BF66B67697}" type="sibTrans" cxnId="{7C7557C0-A78B-43EA-8AE4-54D0C5C73122}">
      <dgm:prSet/>
      <dgm:spPr/>
      <dgm:t>
        <a:bodyPr/>
        <a:lstStyle/>
        <a:p>
          <a:endParaRPr lang="ru-RU"/>
        </a:p>
      </dgm:t>
    </dgm:pt>
    <dgm:pt modelId="{88B25313-829B-405E-AD18-2BF68EC6A7F9}">
      <dgm:prSet phldrT="[Текст]"/>
      <dgm:spPr/>
      <dgm:t>
        <a:bodyPr/>
        <a:lstStyle/>
        <a:p>
          <a:r>
            <a:rPr lang="ru-RU" dirty="0" smtClean="0"/>
            <a:t>Увеличенный шрифт для слабовидящих</a:t>
          </a:r>
          <a:endParaRPr lang="ru-RU" dirty="0"/>
        </a:p>
      </dgm:t>
    </dgm:pt>
    <dgm:pt modelId="{803AEC38-689E-4E7C-8B90-4CEF7A1564C1}" type="parTrans" cxnId="{278461DF-B1B5-4EBD-8B38-1941CBCC6D0D}">
      <dgm:prSet/>
      <dgm:spPr/>
      <dgm:t>
        <a:bodyPr/>
        <a:lstStyle/>
        <a:p>
          <a:endParaRPr lang="ru-RU"/>
        </a:p>
      </dgm:t>
    </dgm:pt>
    <dgm:pt modelId="{142AF396-9269-42E3-BE8D-88C0569090AD}" type="sibTrans" cxnId="{278461DF-B1B5-4EBD-8B38-1941CBCC6D0D}">
      <dgm:prSet/>
      <dgm:spPr/>
      <dgm:t>
        <a:bodyPr/>
        <a:lstStyle/>
        <a:p>
          <a:endParaRPr lang="ru-RU"/>
        </a:p>
      </dgm:t>
    </dgm:pt>
    <dgm:pt modelId="{0F2AF7BE-DE54-4D30-9A01-B8B370FAC48F}">
      <dgm:prSet phldrT="[Текст]"/>
      <dgm:spPr/>
      <dgm:t>
        <a:bodyPr/>
        <a:lstStyle/>
        <a:p>
          <a:r>
            <a:rPr lang="ru-RU" dirty="0" smtClean="0"/>
            <a:t>Возможно использование специальной усиливающей аппаратуры</a:t>
          </a:r>
          <a:endParaRPr lang="ru-RU" dirty="0"/>
        </a:p>
      </dgm:t>
    </dgm:pt>
    <dgm:pt modelId="{865FEA1C-2811-47FC-92F7-1E55756AC879}" type="parTrans" cxnId="{3CFEF2CE-E7DB-4D00-9600-AF048F28FE2A}">
      <dgm:prSet/>
      <dgm:spPr/>
      <dgm:t>
        <a:bodyPr/>
        <a:lstStyle/>
        <a:p>
          <a:endParaRPr lang="ru-RU"/>
        </a:p>
      </dgm:t>
    </dgm:pt>
    <dgm:pt modelId="{3715D8BD-2CFD-435F-A2E3-3EB9CE40C883}" type="sibTrans" cxnId="{3CFEF2CE-E7DB-4D00-9600-AF048F28FE2A}">
      <dgm:prSet/>
      <dgm:spPr/>
      <dgm:t>
        <a:bodyPr/>
        <a:lstStyle/>
        <a:p>
          <a:endParaRPr lang="ru-RU"/>
        </a:p>
      </dgm:t>
    </dgm:pt>
    <dgm:pt modelId="{C97A1C91-061F-4173-B241-AC9724DFA027}">
      <dgm:prSet phldrT="[Текст]"/>
      <dgm:spPr/>
      <dgm:t>
        <a:bodyPr/>
        <a:lstStyle/>
        <a:p>
          <a:r>
            <a:rPr lang="ru-RU" dirty="0" smtClean="0"/>
            <a:t>Сенсорные нарушения		</a:t>
          </a:r>
          <a:endParaRPr lang="ru-RU" dirty="0"/>
        </a:p>
      </dgm:t>
    </dgm:pt>
    <dgm:pt modelId="{A1062043-AD81-493F-B10A-72A669C7E63B}" type="parTrans" cxnId="{B25BF3E7-DD47-4DA5-82D2-A4FACDA0577F}">
      <dgm:prSet/>
      <dgm:spPr/>
      <dgm:t>
        <a:bodyPr/>
        <a:lstStyle/>
        <a:p>
          <a:endParaRPr lang="ru-RU"/>
        </a:p>
      </dgm:t>
    </dgm:pt>
    <dgm:pt modelId="{32D9B900-83A4-4531-8319-21DACF16AAE1}" type="sibTrans" cxnId="{B25BF3E7-DD47-4DA5-82D2-A4FACDA0577F}">
      <dgm:prSet/>
      <dgm:spPr/>
      <dgm:t>
        <a:bodyPr/>
        <a:lstStyle/>
        <a:p>
          <a:endParaRPr lang="ru-RU"/>
        </a:p>
      </dgm:t>
    </dgm:pt>
    <dgm:pt modelId="{24FA0B2A-0E43-4FBF-BC20-7CCBA754BF06}">
      <dgm:prSet/>
      <dgm:spPr/>
      <dgm:t>
        <a:bodyPr/>
        <a:lstStyle/>
        <a:p>
          <a:r>
            <a:rPr lang="ru-RU" dirty="0" smtClean="0"/>
            <a:t>Сенсорная комната </a:t>
          </a:r>
          <a:endParaRPr lang="ru-RU" dirty="0"/>
        </a:p>
      </dgm:t>
    </dgm:pt>
    <dgm:pt modelId="{F05190FC-FAC0-44D8-B478-FA20C57CA81B}" type="parTrans" cxnId="{0FBA0E80-60B2-4AD1-851C-307923CFD289}">
      <dgm:prSet/>
      <dgm:spPr/>
      <dgm:t>
        <a:bodyPr/>
        <a:lstStyle/>
        <a:p>
          <a:endParaRPr lang="ru-RU"/>
        </a:p>
      </dgm:t>
    </dgm:pt>
    <dgm:pt modelId="{96ED850C-EBF2-472C-84E1-517529BBCBAD}" type="sibTrans" cxnId="{0FBA0E80-60B2-4AD1-851C-307923CFD289}">
      <dgm:prSet/>
      <dgm:spPr/>
      <dgm:t>
        <a:bodyPr/>
        <a:lstStyle/>
        <a:p>
          <a:endParaRPr lang="ru-RU"/>
        </a:p>
      </dgm:t>
    </dgm:pt>
    <dgm:pt modelId="{626565FC-1E7C-4DDF-9EC3-364E32E5ABA3}">
      <dgm:prSet/>
      <dgm:spPr/>
      <dgm:t>
        <a:bodyPr/>
        <a:lstStyle/>
        <a:p>
          <a:r>
            <a:rPr lang="ru-RU" dirty="0" smtClean="0"/>
            <a:t>Визуальная поддержка в местах общего пользования и т.д.</a:t>
          </a:r>
          <a:endParaRPr lang="ru-RU" dirty="0"/>
        </a:p>
      </dgm:t>
    </dgm:pt>
    <dgm:pt modelId="{EE61BA5D-2100-48CD-B51A-204774522472}" type="parTrans" cxnId="{2D9EDFDF-B4A0-4365-BB4A-9272A8EFD243}">
      <dgm:prSet/>
      <dgm:spPr/>
      <dgm:t>
        <a:bodyPr/>
        <a:lstStyle/>
        <a:p>
          <a:endParaRPr lang="ru-RU"/>
        </a:p>
      </dgm:t>
    </dgm:pt>
    <dgm:pt modelId="{2891B4B6-B83D-4920-BC4E-10D445EC77BA}" type="sibTrans" cxnId="{2D9EDFDF-B4A0-4365-BB4A-9272A8EFD243}">
      <dgm:prSet/>
      <dgm:spPr/>
      <dgm:t>
        <a:bodyPr/>
        <a:lstStyle/>
        <a:p>
          <a:endParaRPr lang="ru-RU"/>
        </a:p>
      </dgm:t>
    </dgm:pt>
    <dgm:pt modelId="{89D82083-60CF-4131-BFE2-E1CE60F70349}" type="pres">
      <dgm:prSet presAssocID="{F7988157-C115-4DF8-98CB-087C8AFD450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A4C785-CB4A-427C-BDCB-49C2BCE8C941}" type="pres">
      <dgm:prSet presAssocID="{D9F9D58C-C602-4A19-94F7-6BCDE86B834B}" presName="root" presStyleCnt="0"/>
      <dgm:spPr/>
    </dgm:pt>
    <dgm:pt modelId="{52498D7F-4706-4EE1-B9CE-D6A6417D7725}" type="pres">
      <dgm:prSet presAssocID="{D9F9D58C-C602-4A19-94F7-6BCDE86B834B}" presName="rootComposite" presStyleCnt="0"/>
      <dgm:spPr/>
    </dgm:pt>
    <dgm:pt modelId="{56D6F583-A9DE-4325-8DD4-0D4F3C2C0FC3}" type="pres">
      <dgm:prSet presAssocID="{D9F9D58C-C602-4A19-94F7-6BCDE86B834B}" presName="rootText" presStyleLbl="node1" presStyleIdx="0" presStyleCnt="4"/>
      <dgm:spPr/>
      <dgm:t>
        <a:bodyPr/>
        <a:lstStyle/>
        <a:p>
          <a:endParaRPr lang="ru-RU"/>
        </a:p>
      </dgm:t>
    </dgm:pt>
    <dgm:pt modelId="{566C49AF-C238-4DED-A5E5-9E6B25DC28E2}" type="pres">
      <dgm:prSet presAssocID="{D9F9D58C-C602-4A19-94F7-6BCDE86B834B}" presName="rootConnector" presStyleLbl="node1" presStyleIdx="0" presStyleCnt="4"/>
      <dgm:spPr/>
      <dgm:t>
        <a:bodyPr/>
        <a:lstStyle/>
        <a:p>
          <a:endParaRPr lang="ru-RU"/>
        </a:p>
      </dgm:t>
    </dgm:pt>
    <dgm:pt modelId="{532484A9-3176-4E9D-9778-DB077EE31304}" type="pres">
      <dgm:prSet presAssocID="{D9F9D58C-C602-4A19-94F7-6BCDE86B834B}" presName="childShape" presStyleCnt="0"/>
      <dgm:spPr/>
    </dgm:pt>
    <dgm:pt modelId="{1955BD66-E7EE-43FD-A186-05A5A875FC87}" type="pres">
      <dgm:prSet presAssocID="{E4CE9575-7C61-42AA-8E83-B404BD571461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7E4EDED0-3EA8-46EE-9CCB-D16F0825FFC6}" type="pres">
      <dgm:prSet presAssocID="{F3141C37-7BB2-4E56-86EE-C6A9692AEBE8}" presName="childText" presStyleLbl="bgAcc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F769C-D6F3-4752-A351-F832B7184B34}" type="pres">
      <dgm:prSet presAssocID="{3DAFC121-FB00-4BE7-8E65-667D65663FD7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248A8A01-9480-44B5-8A21-67884636B71D}" type="pres">
      <dgm:prSet presAssocID="{0D92BB07-CC36-4EA9-BA72-DE1439BBCD11}" presName="childText" presStyleLbl="bgAcc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408B7-5A07-4FA9-B168-1225AEF5259A}" type="pres">
      <dgm:prSet presAssocID="{84C9B944-24F0-49FF-B3D6-6127BBB72C1D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6420D2F8-23B2-449C-917D-0704941F6C15}" type="pres">
      <dgm:prSet presAssocID="{DD22E1F4-9BB2-4920-9098-96F3D46D1D3C}" presName="childText" presStyleLbl="bgAcc1" presStyleIdx="2" presStyleCnt="13" custScaleX="145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7E8FF-C7D4-40FE-A46C-02A347400F5D}" type="pres">
      <dgm:prSet presAssocID="{7C78BCC1-53A5-40F2-ACBE-E316C24C9543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D8620831-0E12-41D7-8564-7C25BF39D83B}" type="pres">
      <dgm:prSet presAssocID="{C58BE169-FFA1-473D-B224-62116B683561}" presName="childText" presStyleLbl="bgAcc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4F0F1-2452-407A-962F-07F52954374C}" type="pres">
      <dgm:prSet presAssocID="{4E31A323-617D-4E04-83B9-B0D3B6219B13}" presName="root" presStyleCnt="0"/>
      <dgm:spPr/>
    </dgm:pt>
    <dgm:pt modelId="{7BF60B6C-4D15-4FAB-8F60-72E39AA0526B}" type="pres">
      <dgm:prSet presAssocID="{4E31A323-617D-4E04-83B9-B0D3B6219B13}" presName="rootComposite" presStyleCnt="0"/>
      <dgm:spPr/>
    </dgm:pt>
    <dgm:pt modelId="{F3C1F71E-3E7B-4669-B98B-5140DF3A1F50}" type="pres">
      <dgm:prSet presAssocID="{4E31A323-617D-4E04-83B9-B0D3B6219B13}" presName="rootText" presStyleLbl="node1" presStyleIdx="1" presStyleCnt="4"/>
      <dgm:spPr/>
      <dgm:t>
        <a:bodyPr/>
        <a:lstStyle/>
        <a:p>
          <a:endParaRPr lang="ru-RU"/>
        </a:p>
      </dgm:t>
    </dgm:pt>
    <dgm:pt modelId="{DE324E81-145E-4253-81EB-CD93D686F380}" type="pres">
      <dgm:prSet presAssocID="{4E31A323-617D-4E04-83B9-B0D3B6219B13}" presName="rootConnector" presStyleLbl="node1" presStyleIdx="1" presStyleCnt="4"/>
      <dgm:spPr/>
      <dgm:t>
        <a:bodyPr/>
        <a:lstStyle/>
        <a:p>
          <a:endParaRPr lang="ru-RU"/>
        </a:p>
      </dgm:t>
    </dgm:pt>
    <dgm:pt modelId="{2CB99C6A-5A73-40A5-999E-693CCF6C4D05}" type="pres">
      <dgm:prSet presAssocID="{4E31A323-617D-4E04-83B9-B0D3B6219B13}" presName="childShape" presStyleCnt="0"/>
      <dgm:spPr/>
    </dgm:pt>
    <dgm:pt modelId="{4A0AEB1F-FFFD-40BD-A0F9-939FA19D0793}" type="pres">
      <dgm:prSet presAssocID="{36554B3F-5F98-4341-A653-45FA6F07D5F8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21343B6B-9178-491B-8E6B-D5BDF49AF9E5}" type="pres">
      <dgm:prSet presAssocID="{B1D878CF-702C-47E5-AD99-2866B34CD5B8}" presName="childText" presStyleLbl="bgAcc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00ED0-A352-4180-9B6C-EFC3AD6A4CA5}" type="pres">
      <dgm:prSet presAssocID="{7DD32ED2-EF0D-46E8-8BE6-F9613275C39E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D567721A-F165-4D63-9508-49ABA87F33D8}" type="pres">
      <dgm:prSet presAssocID="{1B5DBB69-2F3E-4C5B-B331-2F0D28BB68F5}" presName="childText" presStyleLbl="bgAcc1" presStyleIdx="5" presStyleCnt="13" custScaleX="13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19CAD-44FA-4078-A5BF-0E3CC931F424}" type="pres">
      <dgm:prSet presAssocID="{8D5D5BA6-12DA-4DB0-8667-9D4A469AA509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7F8FBB38-4683-44FB-85D5-E15F1644509B}" type="pres">
      <dgm:prSet presAssocID="{F276AF4D-032E-4E0F-8E5A-7DAAE43CE475}" presName="childText" presStyleLbl="bgAcc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943C1-76E4-495A-AF34-32A429E6471E}" type="pres">
      <dgm:prSet presAssocID="{803AEC38-689E-4E7C-8B90-4CEF7A1564C1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BC3615E7-B8BE-433D-BFDD-D534124BD1D9}" type="pres">
      <dgm:prSet presAssocID="{88B25313-829B-405E-AD18-2BF68EC6A7F9}" presName="childText" presStyleLbl="bgAcc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8B7B3-52B2-42FB-9BBD-99D72B5DA1ED}" type="pres">
      <dgm:prSet presAssocID="{AD303964-A5B6-4F53-A0E6-62E086D6154A}" presName="root" presStyleCnt="0"/>
      <dgm:spPr/>
    </dgm:pt>
    <dgm:pt modelId="{7CB9A8DE-50FE-481E-BDBB-CA4EEAD79CFF}" type="pres">
      <dgm:prSet presAssocID="{AD303964-A5B6-4F53-A0E6-62E086D6154A}" presName="rootComposite" presStyleCnt="0"/>
      <dgm:spPr/>
    </dgm:pt>
    <dgm:pt modelId="{09D4C0E8-1A11-4005-8C7E-8B87E37B1BB9}" type="pres">
      <dgm:prSet presAssocID="{AD303964-A5B6-4F53-A0E6-62E086D6154A}" presName="rootText" presStyleLbl="node1" presStyleIdx="2" presStyleCnt="4"/>
      <dgm:spPr/>
      <dgm:t>
        <a:bodyPr/>
        <a:lstStyle/>
        <a:p>
          <a:endParaRPr lang="ru-RU"/>
        </a:p>
      </dgm:t>
    </dgm:pt>
    <dgm:pt modelId="{0D762FE8-5D60-4A7E-96DD-3B6EF9B9A8F4}" type="pres">
      <dgm:prSet presAssocID="{AD303964-A5B6-4F53-A0E6-62E086D6154A}" presName="rootConnector" presStyleLbl="node1" presStyleIdx="2" presStyleCnt="4"/>
      <dgm:spPr/>
      <dgm:t>
        <a:bodyPr/>
        <a:lstStyle/>
        <a:p>
          <a:endParaRPr lang="ru-RU"/>
        </a:p>
      </dgm:t>
    </dgm:pt>
    <dgm:pt modelId="{B8028600-9E2F-436F-B58E-20E16867DDA8}" type="pres">
      <dgm:prSet presAssocID="{AD303964-A5B6-4F53-A0E6-62E086D6154A}" presName="childShape" presStyleCnt="0"/>
      <dgm:spPr/>
    </dgm:pt>
    <dgm:pt modelId="{94574855-A90B-4278-BF56-E5C0A92DD068}" type="pres">
      <dgm:prSet presAssocID="{AB1B1E15-7537-47E6-BAC0-75460AA32C1D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7535670D-13D0-4490-B7E8-1630B4D62FC6}" type="pres">
      <dgm:prSet presAssocID="{CB63D9EA-0F47-49A7-B4B1-DE414B544738}" presName="childText" presStyleLbl="bgAcc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B4938-02DD-4E03-9EA7-BAD9F067928A}" type="pres">
      <dgm:prSet presAssocID="{54CAC6FB-5A61-4542-A77E-D520EC308B46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C7F3B8F9-B563-42C8-8CB5-7D705E612B8B}" type="pres">
      <dgm:prSet presAssocID="{7470D507-243C-4276-B414-DA1FC1ACDA3F}" presName="childText" presStyleLbl="bgAcc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E0EF4-9168-474F-A2ED-E8A61A026DB3}" type="pres">
      <dgm:prSet presAssocID="{865FEA1C-2811-47FC-92F7-1E55756AC879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E80CDBF6-61A3-432D-91D1-723B0084D0A7}" type="pres">
      <dgm:prSet presAssocID="{0F2AF7BE-DE54-4D30-9A01-B8B370FAC48F}" presName="childText" presStyleLbl="bgAcc1" presStyleIdx="10" presStyleCnt="13" custScaleX="145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F70A6-D991-42D0-A61B-0CF70852FA6F}" type="pres">
      <dgm:prSet presAssocID="{C97A1C91-061F-4173-B241-AC9724DFA027}" presName="root" presStyleCnt="0"/>
      <dgm:spPr/>
    </dgm:pt>
    <dgm:pt modelId="{2586CB66-4085-4E89-81CE-61DA5E204E74}" type="pres">
      <dgm:prSet presAssocID="{C97A1C91-061F-4173-B241-AC9724DFA027}" presName="rootComposite" presStyleCnt="0"/>
      <dgm:spPr/>
    </dgm:pt>
    <dgm:pt modelId="{C55DBC52-36AF-4C0D-9FAA-907262A7B2C5}" type="pres">
      <dgm:prSet presAssocID="{C97A1C91-061F-4173-B241-AC9724DFA027}" presName="rootText" presStyleLbl="node1" presStyleIdx="3" presStyleCnt="4"/>
      <dgm:spPr/>
      <dgm:t>
        <a:bodyPr/>
        <a:lstStyle/>
        <a:p>
          <a:endParaRPr lang="ru-RU"/>
        </a:p>
      </dgm:t>
    </dgm:pt>
    <dgm:pt modelId="{01F64455-C0D2-47AE-9C1E-6654E8AA289D}" type="pres">
      <dgm:prSet presAssocID="{C97A1C91-061F-4173-B241-AC9724DFA027}" presName="rootConnector" presStyleLbl="node1" presStyleIdx="3" presStyleCnt="4"/>
      <dgm:spPr/>
      <dgm:t>
        <a:bodyPr/>
        <a:lstStyle/>
        <a:p>
          <a:endParaRPr lang="ru-RU"/>
        </a:p>
      </dgm:t>
    </dgm:pt>
    <dgm:pt modelId="{DF6A7551-8BB2-4934-A2A6-4E26454F1338}" type="pres">
      <dgm:prSet presAssocID="{C97A1C91-061F-4173-B241-AC9724DFA027}" presName="childShape" presStyleCnt="0"/>
      <dgm:spPr/>
    </dgm:pt>
    <dgm:pt modelId="{25FDB2F7-A9E5-4903-B5F2-9C13E0756C4C}" type="pres">
      <dgm:prSet presAssocID="{F05190FC-FAC0-44D8-B478-FA20C57CA81B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282A7BA0-A9FB-43DD-92B1-22475AB9A1B2}" type="pres">
      <dgm:prSet presAssocID="{24FA0B2A-0E43-4FBF-BC20-7CCBA754BF06}" presName="childText" presStyleLbl="bgAcc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433F7-50D6-4D42-8D5C-DB753BE59A3E}" type="pres">
      <dgm:prSet presAssocID="{EE61BA5D-2100-48CD-B51A-204774522472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1D7061FD-ADE5-4A88-A3C0-80A93621C907}" type="pres">
      <dgm:prSet presAssocID="{626565FC-1E7C-4DDF-9EC3-364E32E5ABA3}" presName="childText" presStyleLbl="bgAcc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AC711-7F0E-4137-8C20-F6F1B27BEA76}" type="presOf" srcId="{24FA0B2A-0E43-4FBF-BC20-7CCBA754BF06}" destId="{282A7BA0-A9FB-43DD-92B1-22475AB9A1B2}" srcOrd="0" destOrd="0" presId="urn:microsoft.com/office/officeart/2005/8/layout/hierarchy3"/>
    <dgm:cxn modelId="{F7B4760D-B541-40C3-9E43-36F7AF2F74C7}" type="presOf" srcId="{7DD32ED2-EF0D-46E8-8BE6-F9613275C39E}" destId="{CDA00ED0-A352-4180-9B6C-EFC3AD6A4CA5}" srcOrd="0" destOrd="0" presId="urn:microsoft.com/office/officeart/2005/8/layout/hierarchy3"/>
    <dgm:cxn modelId="{48AAEEB0-198A-428E-A53C-B7705F6D5850}" type="presOf" srcId="{D9F9D58C-C602-4A19-94F7-6BCDE86B834B}" destId="{56D6F583-A9DE-4325-8DD4-0D4F3C2C0FC3}" srcOrd="0" destOrd="0" presId="urn:microsoft.com/office/officeart/2005/8/layout/hierarchy3"/>
    <dgm:cxn modelId="{1BD69D4A-F29B-439F-BD53-A07C13B923C9}" srcId="{4E31A323-617D-4E04-83B9-B0D3B6219B13}" destId="{1B5DBB69-2F3E-4C5B-B331-2F0D28BB68F5}" srcOrd="1" destOrd="0" parTransId="{7DD32ED2-EF0D-46E8-8BE6-F9613275C39E}" sibTransId="{CCFAEA7C-3C1D-4918-9399-0D9413B11FD2}"/>
    <dgm:cxn modelId="{F5A73107-48DF-422D-B0D0-34D464CB16BE}" type="presOf" srcId="{4E31A323-617D-4E04-83B9-B0D3B6219B13}" destId="{F3C1F71E-3E7B-4669-B98B-5140DF3A1F50}" srcOrd="0" destOrd="0" presId="urn:microsoft.com/office/officeart/2005/8/layout/hierarchy3"/>
    <dgm:cxn modelId="{1CEC7562-502F-49FE-B49B-6800BF806A0F}" srcId="{F7988157-C115-4DF8-98CB-087C8AFD450E}" destId="{D9F9D58C-C602-4A19-94F7-6BCDE86B834B}" srcOrd="0" destOrd="0" parTransId="{56DEB89A-5EAF-4315-A45A-BBCC16BB54ED}" sibTransId="{28EF18BF-74F2-412A-A0ED-CF86E977423F}"/>
    <dgm:cxn modelId="{207C8D8C-1160-41C8-AA69-A2365D97C10A}" type="presOf" srcId="{DD22E1F4-9BB2-4920-9098-96F3D46D1D3C}" destId="{6420D2F8-23B2-449C-917D-0704941F6C15}" srcOrd="0" destOrd="0" presId="urn:microsoft.com/office/officeart/2005/8/layout/hierarchy3"/>
    <dgm:cxn modelId="{BBDBB496-9E37-4A8B-A95D-EBC98E33B2B1}" type="presOf" srcId="{803AEC38-689E-4E7C-8B90-4CEF7A1564C1}" destId="{9C5943C1-76E4-495A-AF34-32A429E6471E}" srcOrd="0" destOrd="0" presId="urn:microsoft.com/office/officeart/2005/8/layout/hierarchy3"/>
    <dgm:cxn modelId="{C49299BA-01F2-4538-A302-9589BE2CD5F4}" type="presOf" srcId="{865FEA1C-2811-47FC-92F7-1E55756AC879}" destId="{519E0EF4-9168-474F-A2ED-E8A61A026DB3}" srcOrd="0" destOrd="0" presId="urn:microsoft.com/office/officeart/2005/8/layout/hierarchy3"/>
    <dgm:cxn modelId="{3A214765-FBE7-4FD1-968F-28F0D408886F}" srcId="{AD303964-A5B6-4F53-A0E6-62E086D6154A}" destId="{7470D507-243C-4276-B414-DA1FC1ACDA3F}" srcOrd="1" destOrd="0" parTransId="{54CAC6FB-5A61-4542-A77E-D520EC308B46}" sibTransId="{981D2265-BB1E-4B5D-930B-C15476055BB8}"/>
    <dgm:cxn modelId="{05216973-1224-4FD9-96A9-5869326E0B97}" type="presOf" srcId="{CB63D9EA-0F47-49A7-B4B1-DE414B544738}" destId="{7535670D-13D0-4490-B7E8-1630B4D62FC6}" srcOrd="0" destOrd="0" presId="urn:microsoft.com/office/officeart/2005/8/layout/hierarchy3"/>
    <dgm:cxn modelId="{56C238A0-6793-481F-B35B-694FAAC60A28}" type="presOf" srcId="{0F2AF7BE-DE54-4D30-9A01-B8B370FAC48F}" destId="{E80CDBF6-61A3-432D-91D1-723B0084D0A7}" srcOrd="0" destOrd="0" presId="urn:microsoft.com/office/officeart/2005/8/layout/hierarchy3"/>
    <dgm:cxn modelId="{2D9EDFDF-B4A0-4365-BB4A-9272A8EFD243}" srcId="{C97A1C91-061F-4173-B241-AC9724DFA027}" destId="{626565FC-1E7C-4DDF-9EC3-364E32E5ABA3}" srcOrd="1" destOrd="0" parTransId="{EE61BA5D-2100-48CD-B51A-204774522472}" sibTransId="{2891B4B6-B83D-4920-BC4E-10D445EC77BA}"/>
    <dgm:cxn modelId="{3E2A7476-4697-4750-972C-86E28E2C6D9D}" type="presOf" srcId="{7C78BCC1-53A5-40F2-ACBE-E316C24C9543}" destId="{8F97E8FF-C7D4-40FE-A46C-02A347400F5D}" srcOrd="0" destOrd="0" presId="urn:microsoft.com/office/officeart/2005/8/layout/hierarchy3"/>
    <dgm:cxn modelId="{AAC83F37-F084-4C87-8AB6-00827CE0E5C8}" type="presOf" srcId="{626565FC-1E7C-4DDF-9EC3-364E32E5ABA3}" destId="{1D7061FD-ADE5-4A88-A3C0-80A93621C907}" srcOrd="0" destOrd="0" presId="urn:microsoft.com/office/officeart/2005/8/layout/hierarchy3"/>
    <dgm:cxn modelId="{806E0A7E-068A-43C5-B396-12ADC0C13095}" type="presOf" srcId="{1B5DBB69-2F3E-4C5B-B331-2F0D28BB68F5}" destId="{D567721A-F165-4D63-9508-49ABA87F33D8}" srcOrd="0" destOrd="0" presId="urn:microsoft.com/office/officeart/2005/8/layout/hierarchy3"/>
    <dgm:cxn modelId="{B25BF3E7-DD47-4DA5-82D2-A4FACDA0577F}" srcId="{F7988157-C115-4DF8-98CB-087C8AFD450E}" destId="{C97A1C91-061F-4173-B241-AC9724DFA027}" srcOrd="3" destOrd="0" parTransId="{A1062043-AD81-493F-B10A-72A669C7E63B}" sibTransId="{32D9B900-83A4-4531-8319-21DACF16AAE1}"/>
    <dgm:cxn modelId="{B961670B-4811-497B-881E-C3E1E31681BA}" type="presOf" srcId="{C97A1C91-061F-4173-B241-AC9724DFA027}" destId="{C55DBC52-36AF-4C0D-9FAA-907262A7B2C5}" srcOrd="0" destOrd="0" presId="urn:microsoft.com/office/officeart/2005/8/layout/hierarchy3"/>
    <dgm:cxn modelId="{C961D663-E472-4299-9ADA-E6F618B6AB1B}" type="presOf" srcId="{F276AF4D-032E-4E0F-8E5A-7DAAE43CE475}" destId="{7F8FBB38-4683-44FB-85D5-E15F1644509B}" srcOrd="0" destOrd="0" presId="urn:microsoft.com/office/officeart/2005/8/layout/hierarchy3"/>
    <dgm:cxn modelId="{E6BA4338-AC14-4727-83FE-76D0EDC014C8}" srcId="{D9F9D58C-C602-4A19-94F7-6BCDE86B834B}" destId="{0D92BB07-CC36-4EA9-BA72-DE1439BBCD11}" srcOrd="1" destOrd="0" parTransId="{3DAFC121-FB00-4BE7-8E65-667D65663FD7}" sibTransId="{B0C53280-B2B4-4A82-8E41-1A62D7EFCDBA}"/>
    <dgm:cxn modelId="{CB1471B4-F0A3-4C7A-98BC-48C1964C48A7}" type="presOf" srcId="{C97A1C91-061F-4173-B241-AC9724DFA027}" destId="{01F64455-C0D2-47AE-9C1E-6654E8AA289D}" srcOrd="1" destOrd="0" presId="urn:microsoft.com/office/officeart/2005/8/layout/hierarchy3"/>
    <dgm:cxn modelId="{DA936CAC-5E86-4A4F-A44B-FA462A61C356}" srcId="{D9F9D58C-C602-4A19-94F7-6BCDE86B834B}" destId="{DD22E1F4-9BB2-4920-9098-96F3D46D1D3C}" srcOrd="2" destOrd="0" parTransId="{84C9B944-24F0-49FF-B3D6-6127BBB72C1D}" sibTransId="{9EDAB255-860D-45EA-B5C9-C43388405230}"/>
    <dgm:cxn modelId="{9AAAD9A0-A98C-4309-BC75-08C49CB3EF50}" type="presOf" srcId="{0D92BB07-CC36-4EA9-BA72-DE1439BBCD11}" destId="{248A8A01-9480-44B5-8A21-67884636B71D}" srcOrd="0" destOrd="0" presId="urn:microsoft.com/office/officeart/2005/8/layout/hierarchy3"/>
    <dgm:cxn modelId="{22CC5788-33B4-4E07-8B27-06670007E158}" type="presOf" srcId="{AD303964-A5B6-4F53-A0E6-62E086D6154A}" destId="{09D4C0E8-1A11-4005-8C7E-8B87E37B1BB9}" srcOrd="0" destOrd="0" presId="urn:microsoft.com/office/officeart/2005/8/layout/hierarchy3"/>
    <dgm:cxn modelId="{3CFEF2CE-E7DB-4D00-9600-AF048F28FE2A}" srcId="{AD303964-A5B6-4F53-A0E6-62E086D6154A}" destId="{0F2AF7BE-DE54-4D30-9A01-B8B370FAC48F}" srcOrd="2" destOrd="0" parTransId="{865FEA1C-2811-47FC-92F7-1E55756AC879}" sibTransId="{3715D8BD-2CFD-435F-A2E3-3EB9CE40C883}"/>
    <dgm:cxn modelId="{E0176700-8662-4A0E-B896-C001C0B8A960}" srcId="{D9F9D58C-C602-4A19-94F7-6BCDE86B834B}" destId="{F3141C37-7BB2-4E56-86EE-C6A9692AEBE8}" srcOrd="0" destOrd="0" parTransId="{E4CE9575-7C61-42AA-8E83-B404BD571461}" sibTransId="{B6B37D97-2319-4AA2-9C49-91064BB0DB23}"/>
    <dgm:cxn modelId="{AE09D2C8-D672-4002-BAF4-5FFCCC96C95A}" type="presOf" srcId="{F3141C37-7BB2-4E56-86EE-C6A9692AEBE8}" destId="{7E4EDED0-3EA8-46EE-9CCB-D16F0825FFC6}" srcOrd="0" destOrd="0" presId="urn:microsoft.com/office/officeart/2005/8/layout/hierarchy3"/>
    <dgm:cxn modelId="{0C057083-4EA7-49DF-9205-19FDD32AF812}" type="presOf" srcId="{8D5D5BA6-12DA-4DB0-8667-9D4A469AA509}" destId="{67119CAD-44FA-4078-A5BF-0E3CC931F424}" srcOrd="0" destOrd="0" presId="urn:microsoft.com/office/officeart/2005/8/layout/hierarchy3"/>
    <dgm:cxn modelId="{AEF38A38-2746-46F2-938D-C715AA12C6E8}" type="presOf" srcId="{D9F9D58C-C602-4A19-94F7-6BCDE86B834B}" destId="{566C49AF-C238-4DED-A5E5-9E6B25DC28E2}" srcOrd="1" destOrd="0" presId="urn:microsoft.com/office/officeart/2005/8/layout/hierarchy3"/>
    <dgm:cxn modelId="{61927BB7-C88C-411A-B0D9-38E5E9561ABB}" type="presOf" srcId="{AB1B1E15-7537-47E6-BAC0-75460AA32C1D}" destId="{94574855-A90B-4278-BF56-E5C0A92DD068}" srcOrd="0" destOrd="0" presId="urn:microsoft.com/office/officeart/2005/8/layout/hierarchy3"/>
    <dgm:cxn modelId="{4B4C745D-9A66-4E69-9F99-6437CC1330D0}" type="presOf" srcId="{36554B3F-5F98-4341-A653-45FA6F07D5F8}" destId="{4A0AEB1F-FFFD-40BD-A0F9-939FA19D0793}" srcOrd="0" destOrd="0" presId="urn:microsoft.com/office/officeart/2005/8/layout/hierarchy3"/>
    <dgm:cxn modelId="{AF4DEC0F-E670-48B3-80C0-518243A9E4C4}" type="presOf" srcId="{F7988157-C115-4DF8-98CB-087C8AFD450E}" destId="{89D82083-60CF-4131-BFE2-E1CE60F70349}" srcOrd="0" destOrd="0" presId="urn:microsoft.com/office/officeart/2005/8/layout/hierarchy3"/>
    <dgm:cxn modelId="{067095B2-586A-4387-94C4-4E0A0156D24C}" type="presOf" srcId="{F05190FC-FAC0-44D8-B478-FA20C57CA81B}" destId="{25FDB2F7-A9E5-4903-B5F2-9C13E0756C4C}" srcOrd="0" destOrd="0" presId="urn:microsoft.com/office/officeart/2005/8/layout/hierarchy3"/>
    <dgm:cxn modelId="{40C636DC-6254-40FB-8838-755F454F1576}" srcId="{AD303964-A5B6-4F53-A0E6-62E086D6154A}" destId="{CB63D9EA-0F47-49A7-B4B1-DE414B544738}" srcOrd="0" destOrd="0" parTransId="{AB1B1E15-7537-47E6-BAC0-75460AA32C1D}" sibTransId="{DFA16318-DB1F-4FBB-A34C-DDCAE170DC45}"/>
    <dgm:cxn modelId="{608F45C2-E690-4DCE-ADA0-ED77187952E1}" type="presOf" srcId="{AD303964-A5B6-4F53-A0E6-62E086D6154A}" destId="{0D762FE8-5D60-4A7E-96DD-3B6EF9B9A8F4}" srcOrd="1" destOrd="0" presId="urn:microsoft.com/office/officeart/2005/8/layout/hierarchy3"/>
    <dgm:cxn modelId="{60FD0959-2F62-4D1A-8604-1077350543AE}" type="presOf" srcId="{88B25313-829B-405E-AD18-2BF68EC6A7F9}" destId="{BC3615E7-B8BE-433D-BFDD-D534124BD1D9}" srcOrd="0" destOrd="0" presId="urn:microsoft.com/office/officeart/2005/8/layout/hierarchy3"/>
    <dgm:cxn modelId="{BCFDFEC4-CFFE-4A18-BDEB-4D387E6A0157}" type="presOf" srcId="{84C9B944-24F0-49FF-B3D6-6127BBB72C1D}" destId="{1F4408B7-5A07-4FA9-B168-1225AEF5259A}" srcOrd="0" destOrd="0" presId="urn:microsoft.com/office/officeart/2005/8/layout/hierarchy3"/>
    <dgm:cxn modelId="{472670F4-703F-48BB-89D4-E26590484830}" srcId="{D9F9D58C-C602-4A19-94F7-6BCDE86B834B}" destId="{C58BE169-FFA1-473D-B224-62116B683561}" srcOrd="3" destOrd="0" parTransId="{7C78BCC1-53A5-40F2-ACBE-E316C24C9543}" sibTransId="{7CEFE304-7C18-48F1-8508-07AB4A87DDB4}"/>
    <dgm:cxn modelId="{7C7557C0-A78B-43EA-8AE4-54D0C5C73122}" srcId="{4E31A323-617D-4E04-83B9-B0D3B6219B13}" destId="{F276AF4D-032E-4E0F-8E5A-7DAAE43CE475}" srcOrd="2" destOrd="0" parTransId="{8D5D5BA6-12DA-4DB0-8667-9D4A469AA509}" sibTransId="{D8C02CF5-6E92-464B-BA99-80BF66B67697}"/>
    <dgm:cxn modelId="{7111E9D0-D244-4C9E-B72E-33815693F7C2}" srcId="{F7988157-C115-4DF8-98CB-087C8AFD450E}" destId="{4E31A323-617D-4E04-83B9-B0D3B6219B13}" srcOrd="1" destOrd="0" parTransId="{5C635FD4-413D-4211-9BE6-D0EE3A251280}" sibTransId="{DD728C49-6C7A-4DEF-8B8C-D6FFA9087ABE}"/>
    <dgm:cxn modelId="{5C77C81E-FC6E-417C-8188-26FF0C6BDB32}" type="presOf" srcId="{B1D878CF-702C-47E5-AD99-2866B34CD5B8}" destId="{21343B6B-9178-491B-8E6B-D5BDF49AF9E5}" srcOrd="0" destOrd="0" presId="urn:microsoft.com/office/officeart/2005/8/layout/hierarchy3"/>
    <dgm:cxn modelId="{3CF4F029-7AFF-4F00-A53B-188031F3C2B2}" srcId="{F7988157-C115-4DF8-98CB-087C8AFD450E}" destId="{AD303964-A5B6-4F53-A0E6-62E086D6154A}" srcOrd="2" destOrd="0" parTransId="{3B0B4F67-A3F0-47B6-BC3D-7D5165F7EB95}" sibTransId="{BE947A68-3960-4E44-B08C-FDD8D8F2F856}"/>
    <dgm:cxn modelId="{BC1117B1-8579-4E14-B89D-90E5522F7590}" type="presOf" srcId="{EE61BA5D-2100-48CD-B51A-204774522472}" destId="{2D6433F7-50D6-4D42-8D5C-DB753BE59A3E}" srcOrd="0" destOrd="0" presId="urn:microsoft.com/office/officeart/2005/8/layout/hierarchy3"/>
    <dgm:cxn modelId="{2ED65D3D-C204-491D-BB41-F66DCFA2B057}" type="presOf" srcId="{C58BE169-FFA1-473D-B224-62116B683561}" destId="{D8620831-0E12-41D7-8564-7C25BF39D83B}" srcOrd="0" destOrd="0" presId="urn:microsoft.com/office/officeart/2005/8/layout/hierarchy3"/>
    <dgm:cxn modelId="{98CFB87A-B925-4F8B-B256-4D6F53B2E93C}" type="presOf" srcId="{4E31A323-617D-4E04-83B9-B0D3B6219B13}" destId="{DE324E81-145E-4253-81EB-CD93D686F380}" srcOrd="1" destOrd="0" presId="urn:microsoft.com/office/officeart/2005/8/layout/hierarchy3"/>
    <dgm:cxn modelId="{7E9EA4E7-B850-4CCA-ABF8-A789C1E7693C}" srcId="{4E31A323-617D-4E04-83B9-B0D3B6219B13}" destId="{B1D878CF-702C-47E5-AD99-2866B34CD5B8}" srcOrd="0" destOrd="0" parTransId="{36554B3F-5F98-4341-A653-45FA6F07D5F8}" sibTransId="{F11E3C31-5587-45D8-B2B0-F2D8551ED74F}"/>
    <dgm:cxn modelId="{0FBA0E80-60B2-4AD1-851C-307923CFD289}" srcId="{C97A1C91-061F-4173-B241-AC9724DFA027}" destId="{24FA0B2A-0E43-4FBF-BC20-7CCBA754BF06}" srcOrd="0" destOrd="0" parTransId="{F05190FC-FAC0-44D8-B478-FA20C57CA81B}" sibTransId="{96ED850C-EBF2-472C-84E1-517529BBCBAD}"/>
    <dgm:cxn modelId="{278461DF-B1B5-4EBD-8B38-1941CBCC6D0D}" srcId="{4E31A323-617D-4E04-83B9-B0D3B6219B13}" destId="{88B25313-829B-405E-AD18-2BF68EC6A7F9}" srcOrd="3" destOrd="0" parTransId="{803AEC38-689E-4E7C-8B90-4CEF7A1564C1}" sibTransId="{142AF396-9269-42E3-BE8D-88C0569090AD}"/>
    <dgm:cxn modelId="{03CAA07C-6989-4EED-9586-83EF98732B25}" type="presOf" srcId="{7470D507-243C-4276-B414-DA1FC1ACDA3F}" destId="{C7F3B8F9-B563-42C8-8CB5-7D705E612B8B}" srcOrd="0" destOrd="0" presId="urn:microsoft.com/office/officeart/2005/8/layout/hierarchy3"/>
    <dgm:cxn modelId="{D133F786-0B70-4E3F-A9C1-DD8E26030134}" type="presOf" srcId="{54CAC6FB-5A61-4542-A77E-D520EC308B46}" destId="{14CB4938-02DD-4E03-9EA7-BAD9F067928A}" srcOrd="0" destOrd="0" presId="urn:microsoft.com/office/officeart/2005/8/layout/hierarchy3"/>
    <dgm:cxn modelId="{9011FF1A-2C22-4ED4-8C01-B1E86A9DFFF1}" type="presOf" srcId="{E4CE9575-7C61-42AA-8E83-B404BD571461}" destId="{1955BD66-E7EE-43FD-A186-05A5A875FC87}" srcOrd="0" destOrd="0" presId="urn:microsoft.com/office/officeart/2005/8/layout/hierarchy3"/>
    <dgm:cxn modelId="{255E130A-F198-47CC-9D23-936130A4F3AE}" type="presOf" srcId="{3DAFC121-FB00-4BE7-8E65-667D65663FD7}" destId="{7A4F769C-D6F3-4752-A351-F832B7184B34}" srcOrd="0" destOrd="0" presId="urn:microsoft.com/office/officeart/2005/8/layout/hierarchy3"/>
    <dgm:cxn modelId="{E12F21B1-5264-46DD-B466-6259B00A43E9}" type="presParOf" srcId="{89D82083-60CF-4131-BFE2-E1CE60F70349}" destId="{D6A4C785-CB4A-427C-BDCB-49C2BCE8C941}" srcOrd="0" destOrd="0" presId="urn:microsoft.com/office/officeart/2005/8/layout/hierarchy3"/>
    <dgm:cxn modelId="{AD11FADE-8F44-4130-9749-A42565F81728}" type="presParOf" srcId="{D6A4C785-CB4A-427C-BDCB-49C2BCE8C941}" destId="{52498D7F-4706-4EE1-B9CE-D6A6417D7725}" srcOrd="0" destOrd="0" presId="urn:microsoft.com/office/officeart/2005/8/layout/hierarchy3"/>
    <dgm:cxn modelId="{F5511073-4670-4EBC-9FDB-B637BD761B2F}" type="presParOf" srcId="{52498D7F-4706-4EE1-B9CE-D6A6417D7725}" destId="{56D6F583-A9DE-4325-8DD4-0D4F3C2C0FC3}" srcOrd="0" destOrd="0" presId="urn:microsoft.com/office/officeart/2005/8/layout/hierarchy3"/>
    <dgm:cxn modelId="{B2F24B8E-F5C6-4284-B242-3186C1F0E6B0}" type="presParOf" srcId="{52498D7F-4706-4EE1-B9CE-D6A6417D7725}" destId="{566C49AF-C238-4DED-A5E5-9E6B25DC28E2}" srcOrd="1" destOrd="0" presId="urn:microsoft.com/office/officeart/2005/8/layout/hierarchy3"/>
    <dgm:cxn modelId="{9ACCE637-C15F-4B69-8409-4E9383AECA49}" type="presParOf" srcId="{D6A4C785-CB4A-427C-BDCB-49C2BCE8C941}" destId="{532484A9-3176-4E9D-9778-DB077EE31304}" srcOrd="1" destOrd="0" presId="urn:microsoft.com/office/officeart/2005/8/layout/hierarchy3"/>
    <dgm:cxn modelId="{68F01E72-2519-4924-846F-0C4908EE3F52}" type="presParOf" srcId="{532484A9-3176-4E9D-9778-DB077EE31304}" destId="{1955BD66-E7EE-43FD-A186-05A5A875FC87}" srcOrd="0" destOrd="0" presId="urn:microsoft.com/office/officeart/2005/8/layout/hierarchy3"/>
    <dgm:cxn modelId="{CB2F8B57-AF3F-471D-A2A3-6451E9B9A960}" type="presParOf" srcId="{532484A9-3176-4E9D-9778-DB077EE31304}" destId="{7E4EDED0-3EA8-46EE-9CCB-D16F0825FFC6}" srcOrd="1" destOrd="0" presId="urn:microsoft.com/office/officeart/2005/8/layout/hierarchy3"/>
    <dgm:cxn modelId="{B7F3A746-27BA-455B-8D4C-486EC099381F}" type="presParOf" srcId="{532484A9-3176-4E9D-9778-DB077EE31304}" destId="{7A4F769C-D6F3-4752-A351-F832B7184B34}" srcOrd="2" destOrd="0" presId="urn:microsoft.com/office/officeart/2005/8/layout/hierarchy3"/>
    <dgm:cxn modelId="{97246F40-ED19-4935-BA79-75D0DADB004B}" type="presParOf" srcId="{532484A9-3176-4E9D-9778-DB077EE31304}" destId="{248A8A01-9480-44B5-8A21-67884636B71D}" srcOrd="3" destOrd="0" presId="urn:microsoft.com/office/officeart/2005/8/layout/hierarchy3"/>
    <dgm:cxn modelId="{F41DD5DB-9EB2-4977-9C50-F4A7CB3DAE20}" type="presParOf" srcId="{532484A9-3176-4E9D-9778-DB077EE31304}" destId="{1F4408B7-5A07-4FA9-B168-1225AEF5259A}" srcOrd="4" destOrd="0" presId="urn:microsoft.com/office/officeart/2005/8/layout/hierarchy3"/>
    <dgm:cxn modelId="{2B08B1B3-C218-42D5-8798-A58E101E126C}" type="presParOf" srcId="{532484A9-3176-4E9D-9778-DB077EE31304}" destId="{6420D2F8-23B2-449C-917D-0704941F6C15}" srcOrd="5" destOrd="0" presId="urn:microsoft.com/office/officeart/2005/8/layout/hierarchy3"/>
    <dgm:cxn modelId="{9B1D0126-A1D9-410C-90DE-221C635FDAAD}" type="presParOf" srcId="{532484A9-3176-4E9D-9778-DB077EE31304}" destId="{8F97E8FF-C7D4-40FE-A46C-02A347400F5D}" srcOrd="6" destOrd="0" presId="urn:microsoft.com/office/officeart/2005/8/layout/hierarchy3"/>
    <dgm:cxn modelId="{A6B2D61D-EF47-47D3-AEB1-923574F71597}" type="presParOf" srcId="{532484A9-3176-4E9D-9778-DB077EE31304}" destId="{D8620831-0E12-41D7-8564-7C25BF39D83B}" srcOrd="7" destOrd="0" presId="urn:microsoft.com/office/officeart/2005/8/layout/hierarchy3"/>
    <dgm:cxn modelId="{4B096CBF-ABB0-410F-9356-B6B64B2C62EB}" type="presParOf" srcId="{89D82083-60CF-4131-BFE2-E1CE60F70349}" destId="{7CF4F0F1-2452-407A-962F-07F52954374C}" srcOrd="1" destOrd="0" presId="urn:microsoft.com/office/officeart/2005/8/layout/hierarchy3"/>
    <dgm:cxn modelId="{B8D7125E-B65A-46D5-9FE8-6CB9F129FEE9}" type="presParOf" srcId="{7CF4F0F1-2452-407A-962F-07F52954374C}" destId="{7BF60B6C-4D15-4FAB-8F60-72E39AA0526B}" srcOrd="0" destOrd="0" presId="urn:microsoft.com/office/officeart/2005/8/layout/hierarchy3"/>
    <dgm:cxn modelId="{21A958FD-3058-463B-8FDC-2C231C14C83F}" type="presParOf" srcId="{7BF60B6C-4D15-4FAB-8F60-72E39AA0526B}" destId="{F3C1F71E-3E7B-4669-B98B-5140DF3A1F50}" srcOrd="0" destOrd="0" presId="urn:microsoft.com/office/officeart/2005/8/layout/hierarchy3"/>
    <dgm:cxn modelId="{13A5664A-6053-444F-A895-BA8271EC637C}" type="presParOf" srcId="{7BF60B6C-4D15-4FAB-8F60-72E39AA0526B}" destId="{DE324E81-145E-4253-81EB-CD93D686F380}" srcOrd="1" destOrd="0" presId="urn:microsoft.com/office/officeart/2005/8/layout/hierarchy3"/>
    <dgm:cxn modelId="{BB71F454-0811-46CC-8CBC-5ED1B00E48EB}" type="presParOf" srcId="{7CF4F0F1-2452-407A-962F-07F52954374C}" destId="{2CB99C6A-5A73-40A5-999E-693CCF6C4D05}" srcOrd="1" destOrd="0" presId="urn:microsoft.com/office/officeart/2005/8/layout/hierarchy3"/>
    <dgm:cxn modelId="{AE6ED4F0-678C-44E3-B9E5-BDDD5D19A206}" type="presParOf" srcId="{2CB99C6A-5A73-40A5-999E-693CCF6C4D05}" destId="{4A0AEB1F-FFFD-40BD-A0F9-939FA19D0793}" srcOrd="0" destOrd="0" presId="urn:microsoft.com/office/officeart/2005/8/layout/hierarchy3"/>
    <dgm:cxn modelId="{B20B20AC-062F-4543-8BE6-6CA25974B7F4}" type="presParOf" srcId="{2CB99C6A-5A73-40A5-999E-693CCF6C4D05}" destId="{21343B6B-9178-491B-8E6B-D5BDF49AF9E5}" srcOrd="1" destOrd="0" presId="urn:microsoft.com/office/officeart/2005/8/layout/hierarchy3"/>
    <dgm:cxn modelId="{35C1FD5A-6A4A-415D-A3FA-CAA61F763118}" type="presParOf" srcId="{2CB99C6A-5A73-40A5-999E-693CCF6C4D05}" destId="{CDA00ED0-A352-4180-9B6C-EFC3AD6A4CA5}" srcOrd="2" destOrd="0" presId="urn:microsoft.com/office/officeart/2005/8/layout/hierarchy3"/>
    <dgm:cxn modelId="{6ECE31BE-D14F-46A2-B892-0FFF34174854}" type="presParOf" srcId="{2CB99C6A-5A73-40A5-999E-693CCF6C4D05}" destId="{D567721A-F165-4D63-9508-49ABA87F33D8}" srcOrd="3" destOrd="0" presId="urn:microsoft.com/office/officeart/2005/8/layout/hierarchy3"/>
    <dgm:cxn modelId="{5E6B47E5-FB69-4CBA-AF83-629B4C18EF94}" type="presParOf" srcId="{2CB99C6A-5A73-40A5-999E-693CCF6C4D05}" destId="{67119CAD-44FA-4078-A5BF-0E3CC931F424}" srcOrd="4" destOrd="0" presId="urn:microsoft.com/office/officeart/2005/8/layout/hierarchy3"/>
    <dgm:cxn modelId="{7F653587-C52C-4940-ACF6-2426D0168A4E}" type="presParOf" srcId="{2CB99C6A-5A73-40A5-999E-693CCF6C4D05}" destId="{7F8FBB38-4683-44FB-85D5-E15F1644509B}" srcOrd="5" destOrd="0" presId="urn:microsoft.com/office/officeart/2005/8/layout/hierarchy3"/>
    <dgm:cxn modelId="{25C4383D-6712-4972-BB4F-D13E75BF543A}" type="presParOf" srcId="{2CB99C6A-5A73-40A5-999E-693CCF6C4D05}" destId="{9C5943C1-76E4-495A-AF34-32A429E6471E}" srcOrd="6" destOrd="0" presId="urn:microsoft.com/office/officeart/2005/8/layout/hierarchy3"/>
    <dgm:cxn modelId="{26A7236D-9B4D-4C9C-8448-CE811CF83543}" type="presParOf" srcId="{2CB99C6A-5A73-40A5-999E-693CCF6C4D05}" destId="{BC3615E7-B8BE-433D-BFDD-D534124BD1D9}" srcOrd="7" destOrd="0" presId="urn:microsoft.com/office/officeart/2005/8/layout/hierarchy3"/>
    <dgm:cxn modelId="{F15FB00E-8E0D-41F5-B96A-88EC238A5A59}" type="presParOf" srcId="{89D82083-60CF-4131-BFE2-E1CE60F70349}" destId="{C208B7B3-52B2-42FB-9BBD-99D72B5DA1ED}" srcOrd="2" destOrd="0" presId="urn:microsoft.com/office/officeart/2005/8/layout/hierarchy3"/>
    <dgm:cxn modelId="{E800F276-E145-4A0A-9C7D-A4951CD16BA8}" type="presParOf" srcId="{C208B7B3-52B2-42FB-9BBD-99D72B5DA1ED}" destId="{7CB9A8DE-50FE-481E-BDBB-CA4EEAD79CFF}" srcOrd="0" destOrd="0" presId="urn:microsoft.com/office/officeart/2005/8/layout/hierarchy3"/>
    <dgm:cxn modelId="{A5244C69-DD7B-4A4D-BC04-3AB70FC09CEC}" type="presParOf" srcId="{7CB9A8DE-50FE-481E-BDBB-CA4EEAD79CFF}" destId="{09D4C0E8-1A11-4005-8C7E-8B87E37B1BB9}" srcOrd="0" destOrd="0" presId="urn:microsoft.com/office/officeart/2005/8/layout/hierarchy3"/>
    <dgm:cxn modelId="{130D0905-2621-4C3A-8AC4-EF8577963580}" type="presParOf" srcId="{7CB9A8DE-50FE-481E-BDBB-CA4EEAD79CFF}" destId="{0D762FE8-5D60-4A7E-96DD-3B6EF9B9A8F4}" srcOrd="1" destOrd="0" presId="urn:microsoft.com/office/officeart/2005/8/layout/hierarchy3"/>
    <dgm:cxn modelId="{455F99A2-E94E-40CA-B69C-4C06684E0238}" type="presParOf" srcId="{C208B7B3-52B2-42FB-9BBD-99D72B5DA1ED}" destId="{B8028600-9E2F-436F-B58E-20E16867DDA8}" srcOrd="1" destOrd="0" presId="urn:microsoft.com/office/officeart/2005/8/layout/hierarchy3"/>
    <dgm:cxn modelId="{7A700649-93E0-424F-805F-680D7110708A}" type="presParOf" srcId="{B8028600-9E2F-436F-B58E-20E16867DDA8}" destId="{94574855-A90B-4278-BF56-E5C0A92DD068}" srcOrd="0" destOrd="0" presId="urn:microsoft.com/office/officeart/2005/8/layout/hierarchy3"/>
    <dgm:cxn modelId="{AD71CA96-FD35-4D11-8F5C-C2432E308A88}" type="presParOf" srcId="{B8028600-9E2F-436F-B58E-20E16867DDA8}" destId="{7535670D-13D0-4490-B7E8-1630B4D62FC6}" srcOrd="1" destOrd="0" presId="urn:microsoft.com/office/officeart/2005/8/layout/hierarchy3"/>
    <dgm:cxn modelId="{97707448-1396-427A-88BE-6482223E1413}" type="presParOf" srcId="{B8028600-9E2F-436F-B58E-20E16867DDA8}" destId="{14CB4938-02DD-4E03-9EA7-BAD9F067928A}" srcOrd="2" destOrd="0" presId="urn:microsoft.com/office/officeart/2005/8/layout/hierarchy3"/>
    <dgm:cxn modelId="{28435D32-559F-4076-8077-BCD03AFF9DB1}" type="presParOf" srcId="{B8028600-9E2F-436F-B58E-20E16867DDA8}" destId="{C7F3B8F9-B563-42C8-8CB5-7D705E612B8B}" srcOrd="3" destOrd="0" presId="urn:microsoft.com/office/officeart/2005/8/layout/hierarchy3"/>
    <dgm:cxn modelId="{4FA5514F-D62C-4FD2-AAE5-7286BF045B5A}" type="presParOf" srcId="{B8028600-9E2F-436F-B58E-20E16867DDA8}" destId="{519E0EF4-9168-474F-A2ED-E8A61A026DB3}" srcOrd="4" destOrd="0" presId="urn:microsoft.com/office/officeart/2005/8/layout/hierarchy3"/>
    <dgm:cxn modelId="{5B54CE40-A6E0-4583-BE60-A3DDB5C80997}" type="presParOf" srcId="{B8028600-9E2F-436F-B58E-20E16867DDA8}" destId="{E80CDBF6-61A3-432D-91D1-723B0084D0A7}" srcOrd="5" destOrd="0" presId="urn:microsoft.com/office/officeart/2005/8/layout/hierarchy3"/>
    <dgm:cxn modelId="{D2CEB826-C662-40E5-9351-2EAA4B8B5C8C}" type="presParOf" srcId="{89D82083-60CF-4131-BFE2-E1CE60F70349}" destId="{ECEF70A6-D991-42D0-A61B-0CF70852FA6F}" srcOrd="3" destOrd="0" presId="urn:microsoft.com/office/officeart/2005/8/layout/hierarchy3"/>
    <dgm:cxn modelId="{3E76E38B-D08A-49BD-B070-08BFA3B630F6}" type="presParOf" srcId="{ECEF70A6-D991-42D0-A61B-0CF70852FA6F}" destId="{2586CB66-4085-4E89-81CE-61DA5E204E74}" srcOrd="0" destOrd="0" presId="urn:microsoft.com/office/officeart/2005/8/layout/hierarchy3"/>
    <dgm:cxn modelId="{6917985C-6623-4705-9CEE-54954D7161F8}" type="presParOf" srcId="{2586CB66-4085-4E89-81CE-61DA5E204E74}" destId="{C55DBC52-36AF-4C0D-9FAA-907262A7B2C5}" srcOrd="0" destOrd="0" presId="urn:microsoft.com/office/officeart/2005/8/layout/hierarchy3"/>
    <dgm:cxn modelId="{E2C3E3FB-A6B1-4A1C-B053-88D36CB5CF1E}" type="presParOf" srcId="{2586CB66-4085-4E89-81CE-61DA5E204E74}" destId="{01F64455-C0D2-47AE-9C1E-6654E8AA289D}" srcOrd="1" destOrd="0" presId="urn:microsoft.com/office/officeart/2005/8/layout/hierarchy3"/>
    <dgm:cxn modelId="{504B58A4-61AF-4E67-92CF-DAEF76178733}" type="presParOf" srcId="{ECEF70A6-D991-42D0-A61B-0CF70852FA6F}" destId="{DF6A7551-8BB2-4934-A2A6-4E26454F1338}" srcOrd="1" destOrd="0" presId="urn:microsoft.com/office/officeart/2005/8/layout/hierarchy3"/>
    <dgm:cxn modelId="{94B13AE8-C1B6-4EA6-A39F-4893F498EC6A}" type="presParOf" srcId="{DF6A7551-8BB2-4934-A2A6-4E26454F1338}" destId="{25FDB2F7-A9E5-4903-B5F2-9C13E0756C4C}" srcOrd="0" destOrd="0" presId="urn:microsoft.com/office/officeart/2005/8/layout/hierarchy3"/>
    <dgm:cxn modelId="{3EBF5669-7639-41F1-A410-0007201AFBC7}" type="presParOf" srcId="{DF6A7551-8BB2-4934-A2A6-4E26454F1338}" destId="{282A7BA0-A9FB-43DD-92B1-22475AB9A1B2}" srcOrd="1" destOrd="0" presId="urn:microsoft.com/office/officeart/2005/8/layout/hierarchy3"/>
    <dgm:cxn modelId="{323C9D65-4709-4A55-AFB4-4B2476C3634D}" type="presParOf" srcId="{DF6A7551-8BB2-4934-A2A6-4E26454F1338}" destId="{2D6433F7-50D6-4D42-8D5C-DB753BE59A3E}" srcOrd="2" destOrd="0" presId="urn:microsoft.com/office/officeart/2005/8/layout/hierarchy3"/>
    <dgm:cxn modelId="{4D94E708-108D-48DB-B841-D07061118ABE}" type="presParOf" srcId="{DF6A7551-8BB2-4934-A2A6-4E26454F1338}" destId="{1D7061FD-ADE5-4A88-A3C0-80A93621C90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04A527-2AE0-4887-A002-911F579D09A4}" type="doc">
      <dgm:prSet loTypeId="urn:microsoft.com/office/officeart/2005/8/layout/hierarchy3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E321D0F-D1C0-4207-A4F7-41E8AF59C915}">
      <dgm:prSet phldrT="[Текст]"/>
      <dgm:spPr/>
      <dgm:t>
        <a:bodyPr/>
        <a:lstStyle/>
        <a:p>
          <a:r>
            <a:rPr lang="ru-RU" dirty="0" smtClean="0"/>
            <a:t>Ассистент</a:t>
          </a:r>
          <a:endParaRPr lang="ru-RU" dirty="0"/>
        </a:p>
      </dgm:t>
    </dgm:pt>
    <dgm:pt modelId="{10714D70-9A14-45B8-B668-5E4F3504004A}" type="parTrans" cxnId="{97A03CD5-EA1B-4556-813D-777B04723D48}">
      <dgm:prSet/>
      <dgm:spPr/>
      <dgm:t>
        <a:bodyPr/>
        <a:lstStyle/>
        <a:p>
          <a:endParaRPr lang="ru-RU"/>
        </a:p>
      </dgm:t>
    </dgm:pt>
    <dgm:pt modelId="{2E1C072E-508A-4A83-8BC8-41B9D94626ED}" type="sibTrans" cxnId="{97A03CD5-EA1B-4556-813D-777B04723D48}">
      <dgm:prSet/>
      <dgm:spPr/>
      <dgm:t>
        <a:bodyPr/>
        <a:lstStyle/>
        <a:p>
          <a:endParaRPr lang="ru-RU"/>
        </a:p>
      </dgm:t>
    </dgm:pt>
    <dgm:pt modelId="{67F62578-43CE-4A65-B339-126A147AF6A1}">
      <dgm:prSet phldrT="[Текст]"/>
      <dgm:spPr/>
      <dgm:t>
        <a:bodyPr/>
        <a:lstStyle/>
        <a:p>
          <a:r>
            <a:rPr lang="ru-RU" dirty="0" smtClean="0"/>
            <a:t>Социальная услуга, </a:t>
          </a:r>
        </a:p>
        <a:p>
          <a:r>
            <a:rPr lang="ru-RU" dirty="0" smtClean="0"/>
            <a:t>Техническая помощь</a:t>
          </a:r>
          <a:endParaRPr lang="ru-RU" dirty="0"/>
        </a:p>
      </dgm:t>
    </dgm:pt>
    <dgm:pt modelId="{1C4F5489-F2DF-4A17-AF22-606D74AB6A67}" type="parTrans" cxnId="{BFB3B3AD-F14C-4017-B9D2-08C9F02098ED}">
      <dgm:prSet/>
      <dgm:spPr/>
      <dgm:t>
        <a:bodyPr/>
        <a:lstStyle/>
        <a:p>
          <a:endParaRPr lang="ru-RU"/>
        </a:p>
      </dgm:t>
    </dgm:pt>
    <dgm:pt modelId="{9602F24E-7820-4D80-B84A-AFA8EC11F544}" type="sibTrans" cxnId="{BFB3B3AD-F14C-4017-B9D2-08C9F02098ED}">
      <dgm:prSet/>
      <dgm:spPr/>
      <dgm:t>
        <a:bodyPr/>
        <a:lstStyle/>
        <a:p>
          <a:endParaRPr lang="ru-RU"/>
        </a:p>
      </dgm:t>
    </dgm:pt>
    <dgm:pt modelId="{899C5877-2306-4A4C-A753-08541F386021}">
      <dgm:prSet phldrT="[Текст]"/>
      <dgm:spPr/>
      <dgm:t>
        <a:bodyPr/>
        <a:lstStyle/>
        <a:p>
          <a:r>
            <a:rPr lang="ru-RU" dirty="0" smtClean="0"/>
            <a:t>Нет </a:t>
          </a:r>
          <a:r>
            <a:rPr lang="ru-RU" dirty="0" err="1" smtClean="0"/>
            <a:t>профстандарта</a:t>
          </a:r>
          <a:endParaRPr lang="ru-RU" dirty="0" smtClean="0"/>
        </a:p>
        <a:p>
          <a:r>
            <a:rPr lang="ru-RU" dirty="0" smtClean="0"/>
            <a:t>(готовится)</a:t>
          </a:r>
        </a:p>
        <a:p>
          <a:r>
            <a:rPr lang="ru-RU" dirty="0" smtClean="0"/>
            <a:t>Аналог – помощник воспитателя? </a:t>
          </a:r>
          <a:endParaRPr lang="ru-RU" dirty="0"/>
        </a:p>
      </dgm:t>
    </dgm:pt>
    <dgm:pt modelId="{74685012-A36B-4FC7-BE47-243AC9C57A15}" type="parTrans" cxnId="{B06303A7-06E8-420D-947A-A379030B37F4}">
      <dgm:prSet/>
      <dgm:spPr/>
      <dgm:t>
        <a:bodyPr/>
        <a:lstStyle/>
        <a:p>
          <a:endParaRPr lang="ru-RU"/>
        </a:p>
      </dgm:t>
    </dgm:pt>
    <dgm:pt modelId="{15C8A83B-D5DC-4C9B-9568-BC238FF50D55}" type="sibTrans" cxnId="{B06303A7-06E8-420D-947A-A379030B37F4}">
      <dgm:prSet/>
      <dgm:spPr/>
      <dgm:t>
        <a:bodyPr/>
        <a:lstStyle/>
        <a:p>
          <a:endParaRPr lang="ru-RU"/>
        </a:p>
      </dgm:t>
    </dgm:pt>
    <dgm:pt modelId="{58C50450-A639-458F-8387-44EE02FEFFE7}">
      <dgm:prSet phldrT="[Текст]"/>
      <dgm:spPr/>
      <dgm:t>
        <a:bodyPr/>
        <a:lstStyle/>
        <a:p>
          <a:r>
            <a:rPr lang="ru-RU" dirty="0" err="1" smtClean="0"/>
            <a:t>Тьютор</a:t>
          </a:r>
          <a:endParaRPr lang="ru-RU" dirty="0"/>
        </a:p>
      </dgm:t>
    </dgm:pt>
    <dgm:pt modelId="{1FD8D9DD-30B0-4A58-B411-F93D596FAD3F}" type="parTrans" cxnId="{CBF25AB0-3EFC-431E-AA64-225D121ABE30}">
      <dgm:prSet/>
      <dgm:spPr/>
      <dgm:t>
        <a:bodyPr/>
        <a:lstStyle/>
        <a:p>
          <a:endParaRPr lang="ru-RU"/>
        </a:p>
      </dgm:t>
    </dgm:pt>
    <dgm:pt modelId="{A159DA37-F857-4DA6-AD48-71395C35EF6C}" type="sibTrans" cxnId="{CBF25AB0-3EFC-431E-AA64-225D121ABE30}">
      <dgm:prSet/>
      <dgm:spPr/>
      <dgm:t>
        <a:bodyPr/>
        <a:lstStyle/>
        <a:p>
          <a:endParaRPr lang="ru-RU"/>
        </a:p>
      </dgm:t>
    </dgm:pt>
    <dgm:pt modelId="{BFCF223C-AB26-498D-8CFD-CCDC76F703D2}">
      <dgm:prSet phldrT="[Текст]"/>
      <dgm:spPr/>
      <dgm:t>
        <a:bodyPr/>
        <a:lstStyle/>
        <a:p>
          <a:r>
            <a:rPr lang="ru-RU" dirty="0" smtClean="0"/>
            <a:t>Педагогическая услуга, сопровождение в образовательном процессе</a:t>
          </a:r>
        </a:p>
      </dgm:t>
    </dgm:pt>
    <dgm:pt modelId="{6F9016BF-1526-4D59-8C8A-A4774FB9D1C2}" type="parTrans" cxnId="{F82E4719-6F54-4050-B26A-C2834F8D499F}">
      <dgm:prSet/>
      <dgm:spPr/>
      <dgm:t>
        <a:bodyPr/>
        <a:lstStyle/>
        <a:p>
          <a:endParaRPr lang="ru-RU"/>
        </a:p>
      </dgm:t>
    </dgm:pt>
    <dgm:pt modelId="{E4C627AA-1A6C-4769-8BFF-8729BB6DB03F}" type="sibTrans" cxnId="{F82E4719-6F54-4050-B26A-C2834F8D499F}">
      <dgm:prSet/>
      <dgm:spPr/>
      <dgm:t>
        <a:bodyPr/>
        <a:lstStyle/>
        <a:p>
          <a:endParaRPr lang="ru-RU"/>
        </a:p>
      </dgm:t>
    </dgm:pt>
    <dgm:pt modelId="{21F92BF5-25DA-4DFE-AE91-E6DDB8FFED5A}">
      <dgm:prSet phldrT="[Текст]"/>
      <dgm:spPr/>
      <dgm:t>
        <a:bodyPr/>
        <a:lstStyle/>
        <a:p>
          <a:r>
            <a:rPr lang="ru-RU" dirty="0" smtClean="0"/>
            <a:t>Внесен в ЕКИС</a:t>
          </a:r>
        </a:p>
        <a:p>
          <a:r>
            <a:rPr lang="ru-RU" dirty="0" err="1" smtClean="0"/>
            <a:t>Профстандарт</a:t>
          </a:r>
          <a:r>
            <a:rPr lang="ru-RU" dirty="0" smtClean="0"/>
            <a:t> вступил в действие 26 января 2017 года</a:t>
          </a:r>
          <a:endParaRPr lang="ru-RU" dirty="0"/>
        </a:p>
      </dgm:t>
    </dgm:pt>
    <dgm:pt modelId="{0B36F93A-E2F4-46B6-A0F9-D45C9AEC724F}" type="parTrans" cxnId="{A4DDE8F9-7FFD-446D-BED9-9C1F314B1AF8}">
      <dgm:prSet/>
      <dgm:spPr/>
      <dgm:t>
        <a:bodyPr/>
        <a:lstStyle/>
        <a:p>
          <a:endParaRPr lang="ru-RU"/>
        </a:p>
      </dgm:t>
    </dgm:pt>
    <dgm:pt modelId="{6C5935C1-4DDF-40D5-A5F3-93D424BF382E}" type="sibTrans" cxnId="{A4DDE8F9-7FFD-446D-BED9-9C1F314B1AF8}">
      <dgm:prSet/>
      <dgm:spPr/>
      <dgm:t>
        <a:bodyPr/>
        <a:lstStyle/>
        <a:p>
          <a:endParaRPr lang="ru-RU"/>
        </a:p>
      </dgm:t>
    </dgm:pt>
    <dgm:pt modelId="{41D24B87-4885-4F10-98FB-BAB7A55FF724}" type="pres">
      <dgm:prSet presAssocID="{D504A527-2AE0-4887-A002-911F579D09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87C1BB-67A6-4795-A18D-9DEC79129373}" type="pres">
      <dgm:prSet presAssocID="{BE321D0F-D1C0-4207-A4F7-41E8AF59C915}" presName="root" presStyleCnt="0"/>
      <dgm:spPr/>
    </dgm:pt>
    <dgm:pt modelId="{75D19485-0163-4BFA-BD9C-44742582CFDF}" type="pres">
      <dgm:prSet presAssocID="{BE321D0F-D1C0-4207-A4F7-41E8AF59C915}" presName="rootComposite" presStyleCnt="0"/>
      <dgm:spPr/>
    </dgm:pt>
    <dgm:pt modelId="{88E80CDC-C9A9-4194-B213-A8293B15920E}" type="pres">
      <dgm:prSet presAssocID="{BE321D0F-D1C0-4207-A4F7-41E8AF59C915}" presName="rootText" presStyleLbl="node1" presStyleIdx="0" presStyleCnt="2"/>
      <dgm:spPr/>
      <dgm:t>
        <a:bodyPr/>
        <a:lstStyle/>
        <a:p>
          <a:endParaRPr lang="ru-RU"/>
        </a:p>
      </dgm:t>
    </dgm:pt>
    <dgm:pt modelId="{DBF426D8-AB09-4E4C-8A50-48146D416731}" type="pres">
      <dgm:prSet presAssocID="{BE321D0F-D1C0-4207-A4F7-41E8AF59C915}" presName="rootConnector" presStyleLbl="node1" presStyleIdx="0" presStyleCnt="2"/>
      <dgm:spPr/>
      <dgm:t>
        <a:bodyPr/>
        <a:lstStyle/>
        <a:p>
          <a:endParaRPr lang="ru-RU"/>
        </a:p>
      </dgm:t>
    </dgm:pt>
    <dgm:pt modelId="{00D3B03B-112F-4066-8034-90B8FB03FC20}" type="pres">
      <dgm:prSet presAssocID="{BE321D0F-D1C0-4207-A4F7-41E8AF59C915}" presName="childShape" presStyleCnt="0"/>
      <dgm:spPr/>
    </dgm:pt>
    <dgm:pt modelId="{497F845B-7B7B-4542-BC29-1E741355589A}" type="pres">
      <dgm:prSet presAssocID="{1C4F5489-F2DF-4A17-AF22-606D74AB6A6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2265E88-4162-4586-AF56-88E959EFB757}" type="pres">
      <dgm:prSet presAssocID="{67F62578-43CE-4A65-B339-126A147AF6A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6581D-97BE-46DE-A606-E3C20446951C}" type="pres">
      <dgm:prSet presAssocID="{74685012-A36B-4FC7-BE47-243AC9C57A1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71E0A67-4C47-4A63-8549-1C0AFDC29D6A}" type="pres">
      <dgm:prSet presAssocID="{899C5877-2306-4A4C-A753-08541F38602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3C13A-24E8-4237-BE1B-79C64E5473AD}" type="pres">
      <dgm:prSet presAssocID="{58C50450-A639-458F-8387-44EE02FEFFE7}" presName="root" presStyleCnt="0"/>
      <dgm:spPr/>
    </dgm:pt>
    <dgm:pt modelId="{15DCE05C-A463-4133-A32A-D4A89330CDD9}" type="pres">
      <dgm:prSet presAssocID="{58C50450-A639-458F-8387-44EE02FEFFE7}" presName="rootComposite" presStyleCnt="0"/>
      <dgm:spPr/>
    </dgm:pt>
    <dgm:pt modelId="{FE47133A-B621-4EF7-8B0A-58935572E2E5}" type="pres">
      <dgm:prSet presAssocID="{58C50450-A639-458F-8387-44EE02FEFFE7}" presName="rootText" presStyleLbl="node1" presStyleIdx="1" presStyleCnt="2"/>
      <dgm:spPr/>
      <dgm:t>
        <a:bodyPr/>
        <a:lstStyle/>
        <a:p>
          <a:endParaRPr lang="ru-RU"/>
        </a:p>
      </dgm:t>
    </dgm:pt>
    <dgm:pt modelId="{66B403E0-5D88-47A3-8D20-2A4786E2107A}" type="pres">
      <dgm:prSet presAssocID="{58C50450-A639-458F-8387-44EE02FEFFE7}" presName="rootConnector" presStyleLbl="node1" presStyleIdx="1" presStyleCnt="2"/>
      <dgm:spPr/>
      <dgm:t>
        <a:bodyPr/>
        <a:lstStyle/>
        <a:p>
          <a:endParaRPr lang="ru-RU"/>
        </a:p>
      </dgm:t>
    </dgm:pt>
    <dgm:pt modelId="{52C81094-44F2-4D26-99BF-860471BDD3C4}" type="pres">
      <dgm:prSet presAssocID="{58C50450-A639-458F-8387-44EE02FEFFE7}" presName="childShape" presStyleCnt="0"/>
      <dgm:spPr/>
    </dgm:pt>
    <dgm:pt modelId="{377A5405-F331-4612-B145-CB4616F52187}" type="pres">
      <dgm:prSet presAssocID="{6F9016BF-1526-4D59-8C8A-A4774FB9D1C2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BD587D9-48D1-465D-8588-D7793973DAE6}" type="pres">
      <dgm:prSet presAssocID="{BFCF223C-AB26-498D-8CFD-CCDC76F703D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4024A-B1B7-4D95-923B-C8EE6F3A41B2}" type="pres">
      <dgm:prSet presAssocID="{0B36F93A-E2F4-46B6-A0F9-D45C9AEC724F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438CA93-7226-4437-93BE-55255B6CF2D7}" type="pres">
      <dgm:prSet presAssocID="{21F92BF5-25DA-4DFE-AE91-E6DDB8FFED5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360BD-7ECC-4DEC-AA9B-75B738BBD2BC}" type="presOf" srcId="{0B36F93A-E2F4-46B6-A0F9-D45C9AEC724F}" destId="{A984024A-B1B7-4D95-923B-C8EE6F3A41B2}" srcOrd="0" destOrd="0" presId="urn:microsoft.com/office/officeart/2005/8/layout/hierarchy3"/>
    <dgm:cxn modelId="{A4DDE8F9-7FFD-446D-BED9-9C1F314B1AF8}" srcId="{58C50450-A639-458F-8387-44EE02FEFFE7}" destId="{21F92BF5-25DA-4DFE-AE91-E6DDB8FFED5A}" srcOrd="1" destOrd="0" parTransId="{0B36F93A-E2F4-46B6-A0F9-D45C9AEC724F}" sibTransId="{6C5935C1-4DDF-40D5-A5F3-93D424BF382E}"/>
    <dgm:cxn modelId="{834EEC8E-BBB6-4E84-91F0-E0663F2B93A8}" type="presOf" srcId="{BE321D0F-D1C0-4207-A4F7-41E8AF59C915}" destId="{88E80CDC-C9A9-4194-B213-A8293B15920E}" srcOrd="0" destOrd="0" presId="urn:microsoft.com/office/officeart/2005/8/layout/hierarchy3"/>
    <dgm:cxn modelId="{B06303A7-06E8-420D-947A-A379030B37F4}" srcId="{BE321D0F-D1C0-4207-A4F7-41E8AF59C915}" destId="{899C5877-2306-4A4C-A753-08541F386021}" srcOrd="1" destOrd="0" parTransId="{74685012-A36B-4FC7-BE47-243AC9C57A15}" sibTransId="{15C8A83B-D5DC-4C9B-9568-BC238FF50D55}"/>
    <dgm:cxn modelId="{F676CC15-844C-4302-B8B4-105B78F7012E}" type="presOf" srcId="{21F92BF5-25DA-4DFE-AE91-E6DDB8FFED5A}" destId="{F438CA93-7226-4437-93BE-55255B6CF2D7}" srcOrd="0" destOrd="0" presId="urn:microsoft.com/office/officeart/2005/8/layout/hierarchy3"/>
    <dgm:cxn modelId="{8DD31EE5-1E8C-4B4C-8253-397CE3321F32}" type="presOf" srcId="{6F9016BF-1526-4D59-8C8A-A4774FB9D1C2}" destId="{377A5405-F331-4612-B145-CB4616F52187}" srcOrd="0" destOrd="0" presId="urn:microsoft.com/office/officeart/2005/8/layout/hierarchy3"/>
    <dgm:cxn modelId="{F82E4719-6F54-4050-B26A-C2834F8D499F}" srcId="{58C50450-A639-458F-8387-44EE02FEFFE7}" destId="{BFCF223C-AB26-498D-8CFD-CCDC76F703D2}" srcOrd="0" destOrd="0" parTransId="{6F9016BF-1526-4D59-8C8A-A4774FB9D1C2}" sibTransId="{E4C627AA-1A6C-4769-8BFF-8729BB6DB03F}"/>
    <dgm:cxn modelId="{FD97E45A-047F-4250-BE74-5919C867ECDE}" type="presOf" srcId="{BFCF223C-AB26-498D-8CFD-CCDC76F703D2}" destId="{CBD587D9-48D1-465D-8588-D7793973DAE6}" srcOrd="0" destOrd="0" presId="urn:microsoft.com/office/officeart/2005/8/layout/hierarchy3"/>
    <dgm:cxn modelId="{5EC12347-5FBD-454D-AD76-AD511101D47D}" type="presOf" srcId="{74685012-A36B-4FC7-BE47-243AC9C57A15}" destId="{6B26581D-97BE-46DE-A606-E3C20446951C}" srcOrd="0" destOrd="0" presId="urn:microsoft.com/office/officeart/2005/8/layout/hierarchy3"/>
    <dgm:cxn modelId="{03A48B67-4C6E-4207-94D5-62B3AB2AF142}" type="presOf" srcId="{1C4F5489-F2DF-4A17-AF22-606D74AB6A67}" destId="{497F845B-7B7B-4542-BC29-1E741355589A}" srcOrd="0" destOrd="0" presId="urn:microsoft.com/office/officeart/2005/8/layout/hierarchy3"/>
    <dgm:cxn modelId="{CBF25AB0-3EFC-431E-AA64-225D121ABE30}" srcId="{D504A527-2AE0-4887-A002-911F579D09A4}" destId="{58C50450-A639-458F-8387-44EE02FEFFE7}" srcOrd="1" destOrd="0" parTransId="{1FD8D9DD-30B0-4A58-B411-F93D596FAD3F}" sibTransId="{A159DA37-F857-4DA6-AD48-71395C35EF6C}"/>
    <dgm:cxn modelId="{283080C6-2513-4006-AC97-67A2035BDDE2}" type="presOf" srcId="{BE321D0F-D1C0-4207-A4F7-41E8AF59C915}" destId="{DBF426D8-AB09-4E4C-8A50-48146D416731}" srcOrd="1" destOrd="0" presId="urn:microsoft.com/office/officeart/2005/8/layout/hierarchy3"/>
    <dgm:cxn modelId="{BFB3B3AD-F14C-4017-B9D2-08C9F02098ED}" srcId="{BE321D0F-D1C0-4207-A4F7-41E8AF59C915}" destId="{67F62578-43CE-4A65-B339-126A147AF6A1}" srcOrd="0" destOrd="0" parTransId="{1C4F5489-F2DF-4A17-AF22-606D74AB6A67}" sibTransId="{9602F24E-7820-4D80-B84A-AFA8EC11F544}"/>
    <dgm:cxn modelId="{97422B21-9274-4287-BDF0-D077BCA5694A}" type="presOf" srcId="{899C5877-2306-4A4C-A753-08541F386021}" destId="{D71E0A67-4C47-4A63-8549-1C0AFDC29D6A}" srcOrd="0" destOrd="0" presId="urn:microsoft.com/office/officeart/2005/8/layout/hierarchy3"/>
    <dgm:cxn modelId="{8BB68BE0-E53C-484D-8D18-D06F3E1029F3}" type="presOf" srcId="{58C50450-A639-458F-8387-44EE02FEFFE7}" destId="{66B403E0-5D88-47A3-8D20-2A4786E2107A}" srcOrd="1" destOrd="0" presId="urn:microsoft.com/office/officeart/2005/8/layout/hierarchy3"/>
    <dgm:cxn modelId="{3D7A96A7-3FEA-480F-A2EC-400E112B1AAE}" type="presOf" srcId="{D504A527-2AE0-4887-A002-911F579D09A4}" destId="{41D24B87-4885-4F10-98FB-BAB7A55FF724}" srcOrd="0" destOrd="0" presId="urn:microsoft.com/office/officeart/2005/8/layout/hierarchy3"/>
    <dgm:cxn modelId="{918B93FA-7CDD-4F45-BE29-806E52049C46}" type="presOf" srcId="{67F62578-43CE-4A65-B339-126A147AF6A1}" destId="{C2265E88-4162-4586-AF56-88E959EFB757}" srcOrd="0" destOrd="0" presId="urn:microsoft.com/office/officeart/2005/8/layout/hierarchy3"/>
    <dgm:cxn modelId="{7AA7C286-B089-4A9D-AD06-EF9202A8D362}" type="presOf" srcId="{58C50450-A639-458F-8387-44EE02FEFFE7}" destId="{FE47133A-B621-4EF7-8B0A-58935572E2E5}" srcOrd="0" destOrd="0" presId="urn:microsoft.com/office/officeart/2005/8/layout/hierarchy3"/>
    <dgm:cxn modelId="{97A03CD5-EA1B-4556-813D-777B04723D48}" srcId="{D504A527-2AE0-4887-A002-911F579D09A4}" destId="{BE321D0F-D1C0-4207-A4F7-41E8AF59C915}" srcOrd="0" destOrd="0" parTransId="{10714D70-9A14-45B8-B668-5E4F3504004A}" sibTransId="{2E1C072E-508A-4A83-8BC8-41B9D94626ED}"/>
    <dgm:cxn modelId="{2901C3D7-F06F-4779-AD8A-9F6167E9AC83}" type="presParOf" srcId="{41D24B87-4885-4F10-98FB-BAB7A55FF724}" destId="{E287C1BB-67A6-4795-A18D-9DEC79129373}" srcOrd="0" destOrd="0" presId="urn:microsoft.com/office/officeart/2005/8/layout/hierarchy3"/>
    <dgm:cxn modelId="{87A9A9DA-5132-494C-97DE-AB76A0E8D093}" type="presParOf" srcId="{E287C1BB-67A6-4795-A18D-9DEC79129373}" destId="{75D19485-0163-4BFA-BD9C-44742582CFDF}" srcOrd="0" destOrd="0" presId="urn:microsoft.com/office/officeart/2005/8/layout/hierarchy3"/>
    <dgm:cxn modelId="{415B8CE5-49FD-4548-9106-96070BBE9DC8}" type="presParOf" srcId="{75D19485-0163-4BFA-BD9C-44742582CFDF}" destId="{88E80CDC-C9A9-4194-B213-A8293B15920E}" srcOrd="0" destOrd="0" presId="urn:microsoft.com/office/officeart/2005/8/layout/hierarchy3"/>
    <dgm:cxn modelId="{7FB745BF-FD82-430A-8719-BDBE61CA4504}" type="presParOf" srcId="{75D19485-0163-4BFA-BD9C-44742582CFDF}" destId="{DBF426D8-AB09-4E4C-8A50-48146D416731}" srcOrd="1" destOrd="0" presId="urn:microsoft.com/office/officeart/2005/8/layout/hierarchy3"/>
    <dgm:cxn modelId="{F8C61FE4-EC92-4D1D-89DA-1C7387FC5C31}" type="presParOf" srcId="{E287C1BB-67A6-4795-A18D-9DEC79129373}" destId="{00D3B03B-112F-4066-8034-90B8FB03FC20}" srcOrd="1" destOrd="0" presId="urn:microsoft.com/office/officeart/2005/8/layout/hierarchy3"/>
    <dgm:cxn modelId="{72DE11AA-B8DE-4198-8E00-5661778BE448}" type="presParOf" srcId="{00D3B03B-112F-4066-8034-90B8FB03FC20}" destId="{497F845B-7B7B-4542-BC29-1E741355589A}" srcOrd="0" destOrd="0" presId="urn:microsoft.com/office/officeart/2005/8/layout/hierarchy3"/>
    <dgm:cxn modelId="{94CBC30D-6DE9-46E0-AD62-CE468124EA5C}" type="presParOf" srcId="{00D3B03B-112F-4066-8034-90B8FB03FC20}" destId="{C2265E88-4162-4586-AF56-88E959EFB757}" srcOrd="1" destOrd="0" presId="urn:microsoft.com/office/officeart/2005/8/layout/hierarchy3"/>
    <dgm:cxn modelId="{467A2B44-1CE6-4398-922F-A944A2F4F34A}" type="presParOf" srcId="{00D3B03B-112F-4066-8034-90B8FB03FC20}" destId="{6B26581D-97BE-46DE-A606-E3C20446951C}" srcOrd="2" destOrd="0" presId="urn:microsoft.com/office/officeart/2005/8/layout/hierarchy3"/>
    <dgm:cxn modelId="{7F7FC12B-37CF-4CF0-AC61-926B87953F3E}" type="presParOf" srcId="{00D3B03B-112F-4066-8034-90B8FB03FC20}" destId="{D71E0A67-4C47-4A63-8549-1C0AFDC29D6A}" srcOrd="3" destOrd="0" presId="urn:microsoft.com/office/officeart/2005/8/layout/hierarchy3"/>
    <dgm:cxn modelId="{266AC4DB-3BE4-4EFF-8596-379D4BD3ADD4}" type="presParOf" srcId="{41D24B87-4885-4F10-98FB-BAB7A55FF724}" destId="{B393C13A-24E8-4237-BE1B-79C64E5473AD}" srcOrd="1" destOrd="0" presId="urn:microsoft.com/office/officeart/2005/8/layout/hierarchy3"/>
    <dgm:cxn modelId="{D392FF3C-2DD2-435F-8D88-86080DE216C4}" type="presParOf" srcId="{B393C13A-24E8-4237-BE1B-79C64E5473AD}" destId="{15DCE05C-A463-4133-A32A-D4A89330CDD9}" srcOrd="0" destOrd="0" presId="urn:microsoft.com/office/officeart/2005/8/layout/hierarchy3"/>
    <dgm:cxn modelId="{BC42CEDA-CF2A-4AAC-8B56-453E77FA969F}" type="presParOf" srcId="{15DCE05C-A463-4133-A32A-D4A89330CDD9}" destId="{FE47133A-B621-4EF7-8B0A-58935572E2E5}" srcOrd="0" destOrd="0" presId="urn:microsoft.com/office/officeart/2005/8/layout/hierarchy3"/>
    <dgm:cxn modelId="{B198EA5C-EB56-457A-B18E-87E5E0E79730}" type="presParOf" srcId="{15DCE05C-A463-4133-A32A-D4A89330CDD9}" destId="{66B403E0-5D88-47A3-8D20-2A4786E2107A}" srcOrd="1" destOrd="0" presId="urn:microsoft.com/office/officeart/2005/8/layout/hierarchy3"/>
    <dgm:cxn modelId="{5E44F367-6003-4F00-BB77-DDEB15DB5868}" type="presParOf" srcId="{B393C13A-24E8-4237-BE1B-79C64E5473AD}" destId="{52C81094-44F2-4D26-99BF-860471BDD3C4}" srcOrd="1" destOrd="0" presId="urn:microsoft.com/office/officeart/2005/8/layout/hierarchy3"/>
    <dgm:cxn modelId="{94708F9A-5F04-4558-9C13-9FE84576EC6C}" type="presParOf" srcId="{52C81094-44F2-4D26-99BF-860471BDD3C4}" destId="{377A5405-F331-4612-B145-CB4616F52187}" srcOrd="0" destOrd="0" presId="urn:microsoft.com/office/officeart/2005/8/layout/hierarchy3"/>
    <dgm:cxn modelId="{C216EE17-8559-47C1-B918-312339C97E0F}" type="presParOf" srcId="{52C81094-44F2-4D26-99BF-860471BDD3C4}" destId="{CBD587D9-48D1-465D-8588-D7793973DAE6}" srcOrd="1" destOrd="0" presId="urn:microsoft.com/office/officeart/2005/8/layout/hierarchy3"/>
    <dgm:cxn modelId="{4B19F85F-E97C-40F8-A3E8-7298197A781C}" type="presParOf" srcId="{52C81094-44F2-4D26-99BF-860471BDD3C4}" destId="{A984024A-B1B7-4D95-923B-C8EE6F3A41B2}" srcOrd="2" destOrd="0" presId="urn:microsoft.com/office/officeart/2005/8/layout/hierarchy3"/>
    <dgm:cxn modelId="{0BBF0056-7D9B-4E86-A29E-B4DFE3B44F07}" type="presParOf" srcId="{52C81094-44F2-4D26-99BF-860471BDD3C4}" destId="{F438CA93-7226-4437-93BE-55255B6CF2D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8BD6DD-561F-441D-A31F-C1860F093379}" type="doc">
      <dgm:prSet loTypeId="urn:microsoft.com/office/officeart/2005/8/layout/pyramid2" loCatId="list" qsTypeId="urn:microsoft.com/office/officeart/2005/8/quickstyle/3d5" qsCatId="3D" csTypeId="urn:microsoft.com/office/officeart/2005/8/colors/accent1_2" csCatId="accent1" phldr="1"/>
      <dgm:spPr/>
    </dgm:pt>
    <dgm:pt modelId="{E1EA8BF5-9770-4551-AA3A-46DE93B9566E}">
      <dgm:prSet phldrT="[Текст]"/>
      <dgm:spPr/>
      <dgm:t>
        <a:bodyPr/>
        <a:lstStyle/>
        <a:p>
          <a:r>
            <a:rPr lang="ru-RU" dirty="0" smtClean="0"/>
            <a:t>Обучение  в отдельном классе в общей школе с возможностью включения в общие мероприятия</a:t>
          </a:r>
          <a:endParaRPr lang="ru-RU" dirty="0"/>
        </a:p>
      </dgm:t>
    </dgm:pt>
    <dgm:pt modelId="{37F40101-07CD-40B0-96A1-0B919FB7FFF1}" type="parTrans" cxnId="{C55687BE-13D9-4DC8-84D7-5831A70C721B}">
      <dgm:prSet/>
      <dgm:spPr/>
      <dgm:t>
        <a:bodyPr/>
        <a:lstStyle/>
        <a:p>
          <a:endParaRPr lang="ru-RU"/>
        </a:p>
      </dgm:t>
    </dgm:pt>
    <dgm:pt modelId="{6AD5506D-5653-49D7-ADCC-4A174A8F217A}" type="sibTrans" cxnId="{C55687BE-13D9-4DC8-84D7-5831A70C721B}">
      <dgm:prSet/>
      <dgm:spPr/>
      <dgm:t>
        <a:bodyPr/>
        <a:lstStyle/>
        <a:p>
          <a:endParaRPr lang="ru-RU"/>
        </a:p>
      </dgm:t>
    </dgm:pt>
    <dgm:pt modelId="{658BD376-E4A1-4258-AD94-B6388D1C9FFB}">
      <dgm:prSet phldrT="[Текст]"/>
      <dgm:spPr/>
      <dgm:t>
        <a:bodyPr/>
        <a:lstStyle/>
        <a:p>
          <a:r>
            <a:rPr lang="ru-RU" dirty="0" smtClean="0"/>
            <a:t>Обучение в отдельном учреждении</a:t>
          </a:r>
          <a:endParaRPr lang="ru-RU" dirty="0"/>
        </a:p>
      </dgm:t>
    </dgm:pt>
    <dgm:pt modelId="{98982BAA-F00D-4084-9C3B-F38B65CE8356}" type="parTrans" cxnId="{C454BFE1-A3EC-4C49-8495-D0B4907278A1}">
      <dgm:prSet/>
      <dgm:spPr/>
      <dgm:t>
        <a:bodyPr/>
        <a:lstStyle/>
        <a:p>
          <a:endParaRPr lang="ru-RU"/>
        </a:p>
      </dgm:t>
    </dgm:pt>
    <dgm:pt modelId="{F6BF0BD3-A11A-4509-9EF0-4C9FE1E85F42}" type="sibTrans" cxnId="{C454BFE1-A3EC-4C49-8495-D0B4907278A1}">
      <dgm:prSet/>
      <dgm:spPr/>
      <dgm:t>
        <a:bodyPr/>
        <a:lstStyle/>
        <a:p>
          <a:endParaRPr lang="ru-RU"/>
        </a:p>
      </dgm:t>
    </dgm:pt>
    <dgm:pt modelId="{C23AB0BC-4BCA-4ED7-8773-5128993479B7}">
      <dgm:prSet phldrT="[Текст]"/>
      <dgm:spPr/>
      <dgm:t>
        <a:bodyPr/>
        <a:lstStyle/>
        <a:p>
          <a:pPr algn="ctr"/>
          <a:r>
            <a:rPr lang="ru-RU" dirty="0" smtClean="0"/>
            <a:t>Частично раздельное, частично инклюзивное обучение</a:t>
          </a:r>
          <a:endParaRPr lang="ru-RU" dirty="0"/>
        </a:p>
      </dgm:t>
    </dgm:pt>
    <dgm:pt modelId="{CB886E76-C933-4752-8100-CAD40AE8EA09}" type="parTrans" cxnId="{64C16806-6B56-463D-A40C-A3C63497A56B}">
      <dgm:prSet/>
      <dgm:spPr/>
      <dgm:t>
        <a:bodyPr/>
        <a:lstStyle/>
        <a:p>
          <a:endParaRPr lang="ru-RU"/>
        </a:p>
      </dgm:t>
    </dgm:pt>
    <dgm:pt modelId="{C5942092-CCEC-4A8F-8D53-9F482953D080}" type="sibTrans" cxnId="{64C16806-6B56-463D-A40C-A3C63497A56B}">
      <dgm:prSet/>
      <dgm:spPr/>
      <dgm:t>
        <a:bodyPr/>
        <a:lstStyle/>
        <a:p>
          <a:endParaRPr lang="ru-RU"/>
        </a:p>
      </dgm:t>
    </dgm:pt>
    <dgm:pt modelId="{37786F58-8E17-4F97-AAF5-A7FB4E4F0B40}">
      <dgm:prSet phldrT="[Текст]"/>
      <dgm:spPr/>
      <dgm:t>
        <a:bodyPr/>
        <a:lstStyle/>
        <a:p>
          <a:pPr algn="ctr"/>
          <a:r>
            <a:rPr lang="ru-RU" dirty="0" smtClean="0"/>
            <a:t>Полная инклюзия (100% времени  в общем классе)</a:t>
          </a:r>
          <a:endParaRPr lang="ru-RU" dirty="0"/>
        </a:p>
      </dgm:t>
    </dgm:pt>
    <dgm:pt modelId="{46FC3D41-FC2E-4B3B-B3AA-44C2A82F0116}" type="parTrans" cxnId="{D07E144B-F5E8-444A-B874-D8628C275589}">
      <dgm:prSet/>
      <dgm:spPr/>
      <dgm:t>
        <a:bodyPr/>
        <a:lstStyle/>
        <a:p>
          <a:endParaRPr lang="ru-RU"/>
        </a:p>
      </dgm:t>
    </dgm:pt>
    <dgm:pt modelId="{447CA75A-35FA-473F-90BE-C6E2D6CD9FDF}" type="sibTrans" cxnId="{D07E144B-F5E8-444A-B874-D8628C275589}">
      <dgm:prSet/>
      <dgm:spPr/>
      <dgm:t>
        <a:bodyPr/>
        <a:lstStyle/>
        <a:p>
          <a:endParaRPr lang="ru-RU"/>
        </a:p>
      </dgm:t>
    </dgm:pt>
    <dgm:pt modelId="{954FD502-12C6-4EE8-B6B8-AA61BDE2D03C}" type="pres">
      <dgm:prSet presAssocID="{A98BD6DD-561F-441D-A31F-C1860F093379}" presName="compositeShape" presStyleCnt="0">
        <dgm:presLayoutVars>
          <dgm:dir/>
          <dgm:resizeHandles/>
        </dgm:presLayoutVars>
      </dgm:prSet>
      <dgm:spPr/>
    </dgm:pt>
    <dgm:pt modelId="{53ECBB9E-FD41-4C59-BE17-4799B0D5E36B}" type="pres">
      <dgm:prSet presAssocID="{A98BD6DD-561F-441D-A31F-C1860F093379}" presName="pyramid" presStyleLbl="node1" presStyleIdx="0" presStyleCnt="1"/>
      <dgm:spPr/>
    </dgm:pt>
    <dgm:pt modelId="{0558A468-B4EE-43DD-B055-E5F5A841411C}" type="pres">
      <dgm:prSet presAssocID="{A98BD6DD-561F-441D-A31F-C1860F093379}" presName="theList" presStyleCnt="0"/>
      <dgm:spPr/>
    </dgm:pt>
    <dgm:pt modelId="{67F07CC4-D29A-43F4-8E56-D352DE6004AE}" type="pres">
      <dgm:prSet presAssocID="{37786F58-8E17-4F97-AAF5-A7FB4E4F0B4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85876-B05C-4DD9-BBE3-5D263B88B2E6}" type="pres">
      <dgm:prSet presAssocID="{37786F58-8E17-4F97-AAF5-A7FB4E4F0B40}" presName="aSpace" presStyleCnt="0"/>
      <dgm:spPr/>
    </dgm:pt>
    <dgm:pt modelId="{1D852BD9-1753-4171-B70C-58687F43C3AC}" type="pres">
      <dgm:prSet presAssocID="{C23AB0BC-4BCA-4ED7-8773-5128993479B7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F2222-EEFC-47EA-B5F6-F9747189A2B4}" type="pres">
      <dgm:prSet presAssocID="{C23AB0BC-4BCA-4ED7-8773-5128993479B7}" presName="aSpace" presStyleCnt="0"/>
      <dgm:spPr/>
    </dgm:pt>
    <dgm:pt modelId="{239C6E70-E1E5-4F5C-8046-24631FD41B81}" type="pres">
      <dgm:prSet presAssocID="{E1EA8BF5-9770-4551-AA3A-46DE93B9566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0C22B-A85D-4DC4-82C0-2D19417A51E7}" type="pres">
      <dgm:prSet presAssocID="{E1EA8BF5-9770-4551-AA3A-46DE93B9566E}" presName="aSpace" presStyleCnt="0"/>
      <dgm:spPr/>
    </dgm:pt>
    <dgm:pt modelId="{789BE593-02EF-4460-99A4-F0BC9A570D6E}" type="pres">
      <dgm:prSet presAssocID="{658BD376-E4A1-4258-AD94-B6388D1C9FF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CB595-1168-4937-8F48-C588E8210956}" type="pres">
      <dgm:prSet presAssocID="{658BD376-E4A1-4258-AD94-B6388D1C9FFB}" presName="aSpace" presStyleCnt="0"/>
      <dgm:spPr/>
    </dgm:pt>
  </dgm:ptLst>
  <dgm:cxnLst>
    <dgm:cxn modelId="{8D680936-8919-43EC-BE45-DA2F803FE234}" type="presOf" srcId="{E1EA8BF5-9770-4551-AA3A-46DE93B9566E}" destId="{239C6E70-E1E5-4F5C-8046-24631FD41B81}" srcOrd="0" destOrd="0" presId="urn:microsoft.com/office/officeart/2005/8/layout/pyramid2"/>
    <dgm:cxn modelId="{77807786-0FB9-4FA4-ACA6-4C268D6605A0}" type="presOf" srcId="{658BD376-E4A1-4258-AD94-B6388D1C9FFB}" destId="{789BE593-02EF-4460-99A4-F0BC9A570D6E}" srcOrd="0" destOrd="0" presId="urn:microsoft.com/office/officeart/2005/8/layout/pyramid2"/>
    <dgm:cxn modelId="{69E42037-A91F-460D-8217-8D51B112D920}" type="presOf" srcId="{37786F58-8E17-4F97-AAF5-A7FB4E4F0B40}" destId="{67F07CC4-D29A-43F4-8E56-D352DE6004AE}" srcOrd="0" destOrd="0" presId="urn:microsoft.com/office/officeart/2005/8/layout/pyramid2"/>
    <dgm:cxn modelId="{C55687BE-13D9-4DC8-84D7-5831A70C721B}" srcId="{A98BD6DD-561F-441D-A31F-C1860F093379}" destId="{E1EA8BF5-9770-4551-AA3A-46DE93B9566E}" srcOrd="2" destOrd="0" parTransId="{37F40101-07CD-40B0-96A1-0B919FB7FFF1}" sibTransId="{6AD5506D-5653-49D7-ADCC-4A174A8F217A}"/>
    <dgm:cxn modelId="{3F021788-4898-4503-B945-7E83FC3B04C2}" type="presOf" srcId="{C23AB0BC-4BCA-4ED7-8773-5128993479B7}" destId="{1D852BD9-1753-4171-B70C-58687F43C3AC}" srcOrd="0" destOrd="0" presId="urn:microsoft.com/office/officeart/2005/8/layout/pyramid2"/>
    <dgm:cxn modelId="{64C16806-6B56-463D-A40C-A3C63497A56B}" srcId="{A98BD6DD-561F-441D-A31F-C1860F093379}" destId="{C23AB0BC-4BCA-4ED7-8773-5128993479B7}" srcOrd="1" destOrd="0" parTransId="{CB886E76-C933-4752-8100-CAD40AE8EA09}" sibTransId="{C5942092-CCEC-4A8F-8D53-9F482953D080}"/>
    <dgm:cxn modelId="{3AF5C5A4-8D45-4E5A-B139-26DF8723C3F3}" type="presOf" srcId="{A98BD6DD-561F-441D-A31F-C1860F093379}" destId="{954FD502-12C6-4EE8-B6B8-AA61BDE2D03C}" srcOrd="0" destOrd="0" presId="urn:microsoft.com/office/officeart/2005/8/layout/pyramid2"/>
    <dgm:cxn modelId="{C454BFE1-A3EC-4C49-8495-D0B4907278A1}" srcId="{A98BD6DD-561F-441D-A31F-C1860F093379}" destId="{658BD376-E4A1-4258-AD94-B6388D1C9FFB}" srcOrd="3" destOrd="0" parTransId="{98982BAA-F00D-4084-9C3B-F38B65CE8356}" sibTransId="{F6BF0BD3-A11A-4509-9EF0-4C9FE1E85F42}"/>
    <dgm:cxn modelId="{D07E144B-F5E8-444A-B874-D8628C275589}" srcId="{A98BD6DD-561F-441D-A31F-C1860F093379}" destId="{37786F58-8E17-4F97-AAF5-A7FB4E4F0B40}" srcOrd="0" destOrd="0" parTransId="{46FC3D41-FC2E-4B3B-B3AA-44C2A82F0116}" sibTransId="{447CA75A-35FA-473F-90BE-C6E2D6CD9FDF}"/>
    <dgm:cxn modelId="{347E84B6-C416-4355-9FE9-92537DEBDF6A}" type="presParOf" srcId="{954FD502-12C6-4EE8-B6B8-AA61BDE2D03C}" destId="{53ECBB9E-FD41-4C59-BE17-4799B0D5E36B}" srcOrd="0" destOrd="0" presId="urn:microsoft.com/office/officeart/2005/8/layout/pyramid2"/>
    <dgm:cxn modelId="{3989FA3C-8C58-41C1-819E-AE9F68012C7D}" type="presParOf" srcId="{954FD502-12C6-4EE8-B6B8-AA61BDE2D03C}" destId="{0558A468-B4EE-43DD-B055-E5F5A841411C}" srcOrd="1" destOrd="0" presId="urn:microsoft.com/office/officeart/2005/8/layout/pyramid2"/>
    <dgm:cxn modelId="{7A4EDDE8-6E3E-4F91-B188-DD17C2A618E3}" type="presParOf" srcId="{0558A468-B4EE-43DD-B055-E5F5A841411C}" destId="{67F07CC4-D29A-43F4-8E56-D352DE6004AE}" srcOrd="0" destOrd="0" presId="urn:microsoft.com/office/officeart/2005/8/layout/pyramid2"/>
    <dgm:cxn modelId="{57E671BC-C03F-4E0B-A365-55730218E959}" type="presParOf" srcId="{0558A468-B4EE-43DD-B055-E5F5A841411C}" destId="{12E85876-B05C-4DD9-BBE3-5D263B88B2E6}" srcOrd="1" destOrd="0" presId="urn:microsoft.com/office/officeart/2005/8/layout/pyramid2"/>
    <dgm:cxn modelId="{975223EC-823E-455A-8FD6-09F6A9C84D7D}" type="presParOf" srcId="{0558A468-B4EE-43DD-B055-E5F5A841411C}" destId="{1D852BD9-1753-4171-B70C-58687F43C3AC}" srcOrd="2" destOrd="0" presId="urn:microsoft.com/office/officeart/2005/8/layout/pyramid2"/>
    <dgm:cxn modelId="{FA62E3D0-E83C-40DE-A26F-1166B09E171B}" type="presParOf" srcId="{0558A468-B4EE-43DD-B055-E5F5A841411C}" destId="{2FBF2222-EEFC-47EA-B5F6-F9747189A2B4}" srcOrd="3" destOrd="0" presId="urn:microsoft.com/office/officeart/2005/8/layout/pyramid2"/>
    <dgm:cxn modelId="{5F07CEB2-B0FD-44A6-AD05-E75517452FF5}" type="presParOf" srcId="{0558A468-B4EE-43DD-B055-E5F5A841411C}" destId="{239C6E70-E1E5-4F5C-8046-24631FD41B81}" srcOrd="4" destOrd="0" presId="urn:microsoft.com/office/officeart/2005/8/layout/pyramid2"/>
    <dgm:cxn modelId="{40A4619B-0C22-48A1-8011-25137E7DE179}" type="presParOf" srcId="{0558A468-B4EE-43DD-B055-E5F5A841411C}" destId="{6A10C22B-A85D-4DC4-82C0-2D19417A51E7}" srcOrd="5" destOrd="0" presId="urn:microsoft.com/office/officeart/2005/8/layout/pyramid2"/>
    <dgm:cxn modelId="{B9A759BF-8B10-47B7-8370-99B3E1A63EB7}" type="presParOf" srcId="{0558A468-B4EE-43DD-B055-E5F5A841411C}" destId="{789BE593-02EF-4460-99A4-F0BC9A570D6E}" srcOrd="6" destOrd="0" presId="urn:microsoft.com/office/officeart/2005/8/layout/pyramid2"/>
    <dgm:cxn modelId="{FAAF0087-2EB6-4396-AB3C-F1CF78965D0A}" type="presParOf" srcId="{0558A468-B4EE-43DD-B055-E5F5A841411C}" destId="{C78CB595-1168-4937-8F48-C588E821095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FCF768-6D5A-44B4-83E9-EC265077973C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48404E2-EDF6-4D0D-96FC-97DA1AF9DB84}">
      <dgm:prSet phldrT="[Текст]"/>
      <dgm:spPr/>
      <dgm:t>
        <a:bodyPr/>
        <a:lstStyle/>
        <a:p>
          <a:r>
            <a:rPr lang="ru-RU" dirty="0" smtClean="0"/>
            <a:t>Индивидуальный учебный план</a:t>
          </a:r>
          <a:endParaRPr lang="ru-RU" dirty="0"/>
        </a:p>
      </dgm:t>
    </dgm:pt>
    <dgm:pt modelId="{2EEB1C16-D3E8-4B4B-88C7-46A1C78909C6}" type="parTrans" cxnId="{3C5FD760-9CF2-42F0-AF5B-A8D9764B3F2C}">
      <dgm:prSet/>
      <dgm:spPr/>
      <dgm:t>
        <a:bodyPr/>
        <a:lstStyle/>
        <a:p>
          <a:endParaRPr lang="ru-RU"/>
        </a:p>
      </dgm:t>
    </dgm:pt>
    <dgm:pt modelId="{81DD9337-D97B-442B-BFE5-4C8B98893006}" type="sibTrans" cxnId="{3C5FD760-9CF2-42F0-AF5B-A8D9764B3F2C}">
      <dgm:prSet/>
      <dgm:spPr/>
      <dgm:t>
        <a:bodyPr/>
        <a:lstStyle/>
        <a:p>
          <a:endParaRPr lang="ru-RU"/>
        </a:p>
      </dgm:t>
    </dgm:pt>
    <dgm:pt modelId="{299DD842-A2F0-4F18-8E5A-17101B9089B5}">
      <dgm:prSet phldrT="[Текст]"/>
      <dgm:spPr/>
      <dgm:t>
        <a:bodyPr/>
        <a:lstStyle/>
        <a:p>
          <a:r>
            <a:rPr lang="ru-RU" dirty="0" smtClean="0"/>
            <a:t>Часть уроков ребенок, обучающийся по этому плану, проходит в классе, часть – индивидуально </a:t>
          </a:r>
          <a:endParaRPr lang="ru-RU" dirty="0"/>
        </a:p>
      </dgm:t>
    </dgm:pt>
    <dgm:pt modelId="{9B979BDB-F9AD-4F2D-AEB4-A7B755B30017}" type="parTrans" cxnId="{BAF0D962-6D5E-4E91-BF48-7163E9CEAE75}">
      <dgm:prSet/>
      <dgm:spPr/>
      <dgm:t>
        <a:bodyPr/>
        <a:lstStyle/>
        <a:p>
          <a:endParaRPr lang="ru-RU"/>
        </a:p>
      </dgm:t>
    </dgm:pt>
    <dgm:pt modelId="{B72B32F1-6E44-4489-B593-27C1E336CADC}" type="sibTrans" cxnId="{BAF0D962-6D5E-4E91-BF48-7163E9CEAE75}">
      <dgm:prSet/>
      <dgm:spPr/>
      <dgm:t>
        <a:bodyPr/>
        <a:lstStyle/>
        <a:p>
          <a:endParaRPr lang="ru-RU"/>
        </a:p>
      </dgm:t>
    </dgm:pt>
    <dgm:pt modelId="{946A048D-2189-442E-BB83-9EAEBB8C614B}">
      <dgm:prSet phldrT="[Текст]"/>
      <dgm:spPr/>
      <dgm:t>
        <a:bodyPr/>
        <a:lstStyle/>
        <a:p>
          <a:r>
            <a:rPr lang="ru-RU" dirty="0" smtClean="0"/>
            <a:t>Дистанционно-очное обучение</a:t>
          </a:r>
          <a:endParaRPr lang="ru-RU" dirty="0"/>
        </a:p>
      </dgm:t>
    </dgm:pt>
    <dgm:pt modelId="{3964DCDA-4DC0-459E-BE70-4F4BBE85E318}" type="parTrans" cxnId="{0ED075B1-8D24-4DE1-9785-0BBA2FB5B6BC}">
      <dgm:prSet/>
      <dgm:spPr/>
      <dgm:t>
        <a:bodyPr/>
        <a:lstStyle/>
        <a:p>
          <a:endParaRPr lang="ru-RU"/>
        </a:p>
      </dgm:t>
    </dgm:pt>
    <dgm:pt modelId="{D74B1E4F-DE94-4418-AACA-4F683C5F9682}" type="sibTrans" cxnId="{0ED075B1-8D24-4DE1-9785-0BBA2FB5B6BC}">
      <dgm:prSet/>
      <dgm:spPr/>
      <dgm:t>
        <a:bodyPr/>
        <a:lstStyle/>
        <a:p>
          <a:endParaRPr lang="ru-RU"/>
        </a:p>
      </dgm:t>
    </dgm:pt>
    <dgm:pt modelId="{33E9F938-11C0-47CE-A91F-E95E61B259DB}">
      <dgm:prSet phldrT="[Текст]"/>
      <dgm:spPr/>
      <dgm:t>
        <a:bodyPr/>
        <a:lstStyle/>
        <a:p>
          <a:r>
            <a:rPr lang="ru-RU" dirty="0" smtClean="0"/>
            <a:t>Технология прохождения уроков по индивидуальной программе с посещением школы 1-2 раза в неделю</a:t>
          </a:r>
          <a:endParaRPr lang="ru-RU" dirty="0"/>
        </a:p>
      </dgm:t>
    </dgm:pt>
    <dgm:pt modelId="{5CEFAA68-8802-4BA4-8F27-089A1FAB6445}" type="parTrans" cxnId="{B4E4C836-8FF5-4AC0-827C-4C5D3B32CE08}">
      <dgm:prSet/>
      <dgm:spPr/>
      <dgm:t>
        <a:bodyPr/>
        <a:lstStyle/>
        <a:p>
          <a:endParaRPr lang="ru-RU"/>
        </a:p>
      </dgm:t>
    </dgm:pt>
    <dgm:pt modelId="{7F164E75-BACF-43E5-A32F-0DF964B23501}" type="sibTrans" cxnId="{B4E4C836-8FF5-4AC0-827C-4C5D3B32CE08}">
      <dgm:prSet/>
      <dgm:spPr/>
      <dgm:t>
        <a:bodyPr/>
        <a:lstStyle/>
        <a:p>
          <a:endParaRPr lang="ru-RU"/>
        </a:p>
      </dgm:t>
    </dgm:pt>
    <dgm:pt modelId="{7BE512E8-3406-4C2F-9C77-5B0F1DC62CBC}">
      <dgm:prSet phldrT="[Текст]"/>
      <dgm:spPr/>
      <dgm:t>
        <a:bodyPr/>
        <a:lstStyle/>
        <a:p>
          <a:r>
            <a:rPr lang="ru-RU" dirty="0" smtClean="0"/>
            <a:t>Академическая инклюзия исключается, но класс учится отдельно от </a:t>
          </a:r>
          <a:r>
            <a:rPr lang="ru-RU" dirty="0" err="1" smtClean="0"/>
            <a:t>нормотипичных</a:t>
          </a:r>
          <a:r>
            <a:rPr lang="ru-RU" dirty="0" smtClean="0"/>
            <a:t> сверстников, включается в </a:t>
          </a:r>
          <a:r>
            <a:rPr lang="ru-RU" dirty="0" err="1" smtClean="0"/>
            <a:t>допобразование</a:t>
          </a:r>
          <a:r>
            <a:rPr lang="ru-RU" dirty="0" smtClean="0"/>
            <a:t>, общие мероприятия (в строгом смысле слова, это не инклюзия)	</a:t>
          </a:r>
          <a:endParaRPr lang="ru-RU" dirty="0"/>
        </a:p>
      </dgm:t>
    </dgm:pt>
    <dgm:pt modelId="{D41BAE0D-2A22-4DE8-A3F3-605D483AF6FA}" type="parTrans" cxnId="{55101D9F-2545-43B9-A88E-411191B945C3}">
      <dgm:prSet/>
      <dgm:spPr/>
      <dgm:t>
        <a:bodyPr/>
        <a:lstStyle/>
        <a:p>
          <a:endParaRPr lang="ru-RU"/>
        </a:p>
      </dgm:t>
    </dgm:pt>
    <dgm:pt modelId="{2BCA339A-274C-4774-B3B2-CE35A7A3AF80}" type="sibTrans" cxnId="{55101D9F-2545-43B9-A88E-411191B945C3}">
      <dgm:prSet/>
      <dgm:spPr/>
      <dgm:t>
        <a:bodyPr/>
        <a:lstStyle/>
        <a:p>
          <a:endParaRPr lang="ru-RU"/>
        </a:p>
      </dgm:t>
    </dgm:pt>
    <dgm:pt modelId="{BED0F2EA-B931-4526-A12A-4D043DE1B542}">
      <dgm:prSet phldrT="[Текст]"/>
      <dgm:spPr/>
      <dgm:t>
        <a:bodyPr/>
        <a:lstStyle/>
        <a:p>
          <a:r>
            <a:rPr lang="ru-RU" dirty="0" smtClean="0"/>
            <a:t>Интеграционный (автономный) класс</a:t>
          </a:r>
          <a:endParaRPr lang="ru-RU" dirty="0"/>
        </a:p>
      </dgm:t>
    </dgm:pt>
    <dgm:pt modelId="{6D90DA72-D3C8-431B-8F44-D292EABDD176}" type="parTrans" cxnId="{787DC267-2A91-470D-949C-EF25428C0704}">
      <dgm:prSet/>
      <dgm:spPr/>
      <dgm:t>
        <a:bodyPr/>
        <a:lstStyle/>
        <a:p>
          <a:endParaRPr lang="ru-RU"/>
        </a:p>
      </dgm:t>
    </dgm:pt>
    <dgm:pt modelId="{C9A62B4C-1F86-4CF7-B486-B41632526372}" type="sibTrans" cxnId="{787DC267-2A91-470D-949C-EF25428C0704}">
      <dgm:prSet/>
      <dgm:spPr/>
      <dgm:t>
        <a:bodyPr/>
        <a:lstStyle/>
        <a:p>
          <a:endParaRPr lang="ru-RU"/>
        </a:p>
      </dgm:t>
    </dgm:pt>
    <dgm:pt modelId="{5CBEC19D-F29F-4EF2-80F3-209F7FF375FC}" type="pres">
      <dgm:prSet presAssocID="{F5FCF768-6D5A-44B4-83E9-EC26507797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A4E65D-CC02-4AF3-A42D-1306E34B699E}" type="pres">
      <dgm:prSet presAssocID="{A48404E2-EDF6-4D0D-96FC-97DA1AF9DB8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78C5D-6083-4867-9D8D-DE7D6D5E2066}" type="pres">
      <dgm:prSet presAssocID="{A48404E2-EDF6-4D0D-96FC-97DA1AF9DB8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6F8D2-FB27-4A7C-8510-D74E91BD0638}" type="pres">
      <dgm:prSet presAssocID="{946A048D-2189-442E-BB83-9EAEBB8C614B}" presName="parentText" presStyleLbl="node1" presStyleIdx="1" presStyleCnt="3" custLinFactNeighborX="1001" custLinFactNeighborY="27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B0DFF-7FF6-4579-B76D-D3A498DBA793}" type="pres">
      <dgm:prSet presAssocID="{946A048D-2189-442E-BB83-9EAEBB8C614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E574A-F114-4ADD-91CB-300E5802D589}" type="pres">
      <dgm:prSet presAssocID="{BED0F2EA-B931-4526-A12A-4D043DE1B54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45100-3D13-48F3-8A19-473A29F8C7E6}" type="pres">
      <dgm:prSet presAssocID="{BED0F2EA-B931-4526-A12A-4D043DE1B54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6E79A-C069-4966-8146-D5C8F89F713F}" type="presOf" srcId="{33E9F938-11C0-47CE-A91F-E95E61B259DB}" destId="{29AB0DFF-7FF6-4579-B76D-D3A498DBA793}" srcOrd="0" destOrd="0" presId="urn:microsoft.com/office/officeart/2005/8/layout/vList2"/>
    <dgm:cxn modelId="{B4E4C836-8FF5-4AC0-827C-4C5D3B32CE08}" srcId="{946A048D-2189-442E-BB83-9EAEBB8C614B}" destId="{33E9F938-11C0-47CE-A91F-E95E61B259DB}" srcOrd="0" destOrd="0" parTransId="{5CEFAA68-8802-4BA4-8F27-089A1FAB6445}" sibTransId="{7F164E75-BACF-43E5-A32F-0DF964B23501}"/>
    <dgm:cxn modelId="{BAF0D962-6D5E-4E91-BF48-7163E9CEAE75}" srcId="{A48404E2-EDF6-4D0D-96FC-97DA1AF9DB84}" destId="{299DD842-A2F0-4F18-8E5A-17101B9089B5}" srcOrd="0" destOrd="0" parTransId="{9B979BDB-F9AD-4F2D-AEB4-A7B755B30017}" sibTransId="{B72B32F1-6E44-4489-B593-27C1E336CADC}"/>
    <dgm:cxn modelId="{5B755561-C6CE-4399-8D22-A52B0BCF69D9}" type="presOf" srcId="{946A048D-2189-442E-BB83-9EAEBB8C614B}" destId="{2CC6F8D2-FB27-4A7C-8510-D74E91BD0638}" srcOrd="0" destOrd="0" presId="urn:microsoft.com/office/officeart/2005/8/layout/vList2"/>
    <dgm:cxn modelId="{7FA037B9-171B-40C5-A870-B2259FCFB548}" type="presOf" srcId="{299DD842-A2F0-4F18-8E5A-17101B9089B5}" destId="{C2C78C5D-6083-4867-9D8D-DE7D6D5E2066}" srcOrd="0" destOrd="0" presId="urn:microsoft.com/office/officeart/2005/8/layout/vList2"/>
    <dgm:cxn modelId="{DA229630-16B7-4E85-AB77-B73CBBA87843}" type="presOf" srcId="{A48404E2-EDF6-4D0D-96FC-97DA1AF9DB84}" destId="{25A4E65D-CC02-4AF3-A42D-1306E34B699E}" srcOrd="0" destOrd="0" presId="urn:microsoft.com/office/officeart/2005/8/layout/vList2"/>
    <dgm:cxn modelId="{3C5FD760-9CF2-42F0-AF5B-A8D9764B3F2C}" srcId="{F5FCF768-6D5A-44B4-83E9-EC265077973C}" destId="{A48404E2-EDF6-4D0D-96FC-97DA1AF9DB84}" srcOrd="0" destOrd="0" parTransId="{2EEB1C16-D3E8-4B4B-88C7-46A1C78909C6}" sibTransId="{81DD9337-D97B-442B-BFE5-4C8B98893006}"/>
    <dgm:cxn modelId="{8FF0E1AB-BDA5-4F5B-89D3-6DC9AB803E75}" type="presOf" srcId="{7BE512E8-3406-4C2F-9C77-5B0F1DC62CBC}" destId="{8F845100-3D13-48F3-8A19-473A29F8C7E6}" srcOrd="0" destOrd="0" presId="urn:microsoft.com/office/officeart/2005/8/layout/vList2"/>
    <dgm:cxn modelId="{BD19E10F-26D9-47FB-8977-1726B048D680}" type="presOf" srcId="{BED0F2EA-B931-4526-A12A-4D043DE1B542}" destId="{D19E574A-F114-4ADD-91CB-300E5802D589}" srcOrd="0" destOrd="0" presId="urn:microsoft.com/office/officeart/2005/8/layout/vList2"/>
    <dgm:cxn modelId="{787DC267-2A91-470D-949C-EF25428C0704}" srcId="{F5FCF768-6D5A-44B4-83E9-EC265077973C}" destId="{BED0F2EA-B931-4526-A12A-4D043DE1B542}" srcOrd="2" destOrd="0" parTransId="{6D90DA72-D3C8-431B-8F44-D292EABDD176}" sibTransId="{C9A62B4C-1F86-4CF7-B486-B41632526372}"/>
    <dgm:cxn modelId="{9DEACA31-445B-402B-A7FB-ABC14F3E8DE0}" type="presOf" srcId="{F5FCF768-6D5A-44B4-83E9-EC265077973C}" destId="{5CBEC19D-F29F-4EF2-80F3-209F7FF375FC}" srcOrd="0" destOrd="0" presId="urn:microsoft.com/office/officeart/2005/8/layout/vList2"/>
    <dgm:cxn modelId="{55101D9F-2545-43B9-A88E-411191B945C3}" srcId="{BED0F2EA-B931-4526-A12A-4D043DE1B542}" destId="{7BE512E8-3406-4C2F-9C77-5B0F1DC62CBC}" srcOrd="0" destOrd="0" parTransId="{D41BAE0D-2A22-4DE8-A3F3-605D483AF6FA}" sibTransId="{2BCA339A-274C-4774-B3B2-CE35A7A3AF80}"/>
    <dgm:cxn modelId="{0ED075B1-8D24-4DE1-9785-0BBA2FB5B6BC}" srcId="{F5FCF768-6D5A-44B4-83E9-EC265077973C}" destId="{946A048D-2189-442E-BB83-9EAEBB8C614B}" srcOrd="1" destOrd="0" parTransId="{3964DCDA-4DC0-459E-BE70-4F4BBE85E318}" sibTransId="{D74B1E4F-DE94-4418-AACA-4F683C5F9682}"/>
    <dgm:cxn modelId="{36B6BA3B-969A-460D-8F3C-9D9CE1B17239}" type="presParOf" srcId="{5CBEC19D-F29F-4EF2-80F3-209F7FF375FC}" destId="{25A4E65D-CC02-4AF3-A42D-1306E34B699E}" srcOrd="0" destOrd="0" presId="urn:microsoft.com/office/officeart/2005/8/layout/vList2"/>
    <dgm:cxn modelId="{7F90DCD1-1B98-4E41-80C1-8EA61BF51BB9}" type="presParOf" srcId="{5CBEC19D-F29F-4EF2-80F3-209F7FF375FC}" destId="{C2C78C5D-6083-4867-9D8D-DE7D6D5E2066}" srcOrd="1" destOrd="0" presId="urn:microsoft.com/office/officeart/2005/8/layout/vList2"/>
    <dgm:cxn modelId="{4554C091-7257-42ED-BDC0-1C0DF14D0032}" type="presParOf" srcId="{5CBEC19D-F29F-4EF2-80F3-209F7FF375FC}" destId="{2CC6F8D2-FB27-4A7C-8510-D74E91BD0638}" srcOrd="2" destOrd="0" presId="urn:microsoft.com/office/officeart/2005/8/layout/vList2"/>
    <dgm:cxn modelId="{A2528423-629A-4D70-AE2E-B963EC1BA24A}" type="presParOf" srcId="{5CBEC19D-F29F-4EF2-80F3-209F7FF375FC}" destId="{29AB0DFF-7FF6-4579-B76D-D3A498DBA793}" srcOrd="3" destOrd="0" presId="urn:microsoft.com/office/officeart/2005/8/layout/vList2"/>
    <dgm:cxn modelId="{389F2EDF-AC34-4241-BD99-1247790BE1A8}" type="presParOf" srcId="{5CBEC19D-F29F-4EF2-80F3-209F7FF375FC}" destId="{D19E574A-F114-4ADD-91CB-300E5802D589}" srcOrd="4" destOrd="0" presId="urn:microsoft.com/office/officeart/2005/8/layout/vList2"/>
    <dgm:cxn modelId="{6369A489-7EC4-47F4-AA35-CFAB3209C522}" type="presParOf" srcId="{5CBEC19D-F29F-4EF2-80F3-209F7FF375FC}" destId="{8F845100-3D13-48F3-8A19-473A29F8C7E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0737B4-9AD3-48D6-92BD-28B10C87605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F09439F-6A3E-41ED-B490-AAEEAED8B4B7}">
      <dgm:prSet/>
      <dgm:spPr/>
      <dgm:t>
        <a:bodyPr/>
        <a:lstStyle/>
        <a:p>
          <a:pPr rtl="0"/>
          <a:r>
            <a:rPr lang="ru-RU" dirty="0" err="1" smtClean="0"/>
            <a:t>Разноуровневое</a:t>
          </a:r>
          <a:r>
            <a:rPr lang="ru-RU" dirty="0" smtClean="0"/>
            <a:t> образование</a:t>
          </a:r>
          <a:endParaRPr lang="ru-RU" dirty="0"/>
        </a:p>
      </dgm:t>
    </dgm:pt>
    <dgm:pt modelId="{325F4DFC-D70F-43AB-B45A-951587F02D7F}" type="parTrans" cxnId="{CAF25B47-083E-4B49-B56F-E09424189AD7}">
      <dgm:prSet/>
      <dgm:spPr/>
      <dgm:t>
        <a:bodyPr/>
        <a:lstStyle/>
        <a:p>
          <a:endParaRPr lang="ru-RU"/>
        </a:p>
      </dgm:t>
    </dgm:pt>
    <dgm:pt modelId="{07F3433E-5C8E-436C-A369-BDEB4E655F99}" type="sibTrans" cxnId="{CAF25B47-083E-4B49-B56F-E09424189AD7}">
      <dgm:prSet/>
      <dgm:spPr/>
      <dgm:t>
        <a:bodyPr/>
        <a:lstStyle/>
        <a:p>
          <a:endParaRPr lang="ru-RU"/>
        </a:p>
      </dgm:t>
    </dgm:pt>
    <dgm:pt modelId="{36BCBD72-A022-4D2E-BC22-39047D7D5A08}">
      <dgm:prSet/>
      <dgm:spPr/>
      <dgm:t>
        <a:bodyPr/>
        <a:lstStyle/>
        <a:p>
          <a:pPr rtl="0"/>
          <a:r>
            <a:rPr lang="ru-RU" dirty="0" smtClean="0"/>
            <a:t>обучение параллели детей в группах, сообразно успеваемости по разным предметам, позволяет включать в процесс разных детей, в том числе с ассиметричным развитием</a:t>
          </a:r>
          <a:endParaRPr lang="ru-RU" dirty="0"/>
        </a:p>
      </dgm:t>
    </dgm:pt>
    <dgm:pt modelId="{C58EB45E-FF8C-4C30-8B34-6CA7367F6B00}" type="parTrans" cxnId="{DC52ED03-C110-4405-802B-D777C0E5EEE8}">
      <dgm:prSet/>
      <dgm:spPr/>
      <dgm:t>
        <a:bodyPr/>
        <a:lstStyle/>
        <a:p>
          <a:endParaRPr lang="ru-RU"/>
        </a:p>
      </dgm:t>
    </dgm:pt>
    <dgm:pt modelId="{670E606C-328B-40A3-A70A-91A1A8808460}" type="sibTrans" cxnId="{DC52ED03-C110-4405-802B-D777C0E5EEE8}">
      <dgm:prSet/>
      <dgm:spPr/>
      <dgm:t>
        <a:bodyPr/>
        <a:lstStyle/>
        <a:p>
          <a:endParaRPr lang="ru-RU"/>
        </a:p>
      </dgm:t>
    </dgm:pt>
    <dgm:pt modelId="{030E5A44-503B-4405-AE58-11CECC7EE318}">
      <dgm:prSet/>
      <dgm:spPr/>
      <dgm:t>
        <a:bodyPr/>
        <a:lstStyle/>
        <a:p>
          <a:pPr rtl="0"/>
          <a:r>
            <a:rPr lang="ru-RU" dirty="0" smtClean="0"/>
            <a:t>Обучение в группе сверстников с адаптацией заданий и подачи материала	</a:t>
          </a:r>
          <a:endParaRPr lang="ru-RU" dirty="0"/>
        </a:p>
      </dgm:t>
    </dgm:pt>
    <dgm:pt modelId="{3DFA68E4-C814-46BE-9335-B3E1733A9E57}" type="parTrans" cxnId="{D9221180-F506-48D9-90B2-1D18AEA6A74F}">
      <dgm:prSet/>
      <dgm:spPr/>
      <dgm:t>
        <a:bodyPr/>
        <a:lstStyle/>
        <a:p>
          <a:endParaRPr lang="ru-RU"/>
        </a:p>
      </dgm:t>
    </dgm:pt>
    <dgm:pt modelId="{478515B3-2A1C-4F82-BEBE-EB07CD594101}" type="sibTrans" cxnId="{D9221180-F506-48D9-90B2-1D18AEA6A74F}">
      <dgm:prSet/>
      <dgm:spPr/>
      <dgm:t>
        <a:bodyPr/>
        <a:lstStyle/>
        <a:p>
          <a:endParaRPr lang="ru-RU"/>
        </a:p>
      </dgm:t>
    </dgm:pt>
    <dgm:pt modelId="{E7C8081B-1CCF-4B07-B565-BA6B527E57E5}">
      <dgm:prSet/>
      <dgm:spPr/>
      <dgm:t>
        <a:bodyPr/>
        <a:lstStyle/>
        <a:p>
          <a:pPr rtl="0"/>
          <a:r>
            <a:rPr lang="ru-RU" dirty="0" smtClean="0"/>
            <a:t>Возможно с </a:t>
          </a:r>
          <a:r>
            <a:rPr lang="ru-RU" dirty="0" err="1" smtClean="0"/>
            <a:t>тьюторским</a:t>
          </a:r>
          <a:r>
            <a:rPr lang="ru-RU" dirty="0" smtClean="0"/>
            <a:t> сопровождением или без… </a:t>
          </a:r>
          <a:endParaRPr lang="ru-RU" dirty="0"/>
        </a:p>
      </dgm:t>
    </dgm:pt>
    <dgm:pt modelId="{B0867DFB-98E0-4045-AA37-73E37E15A859}" type="parTrans" cxnId="{B5AA4A55-9B35-4E09-8856-529CC325C658}">
      <dgm:prSet/>
      <dgm:spPr/>
      <dgm:t>
        <a:bodyPr/>
        <a:lstStyle/>
        <a:p>
          <a:endParaRPr lang="ru-RU"/>
        </a:p>
      </dgm:t>
    </dgm:pt>
    <dgm:pt modelId="{60A52C26-7E64-4793-BAD3-A8CC758A6821}" type="sibTrans" cxnId="{B5AA4A55-9B35-4E09-8856-529CC325C658}">
      <dgm:prSet/>
      <dgm:spPr/>
      <dgm:t>
        <a:bodyPr/>
        <a:lstStyle/>
        <a:p>
          <a:endParaRPr lang="ru-RU"/>
        </a:p>
      </dgm:t>
    </dgm:pt>
    <dgm:pt modelId="{44EFA934-307C-41FE-8E09-B9B03E89DF54}" type="pres">
      <dgm:prSet presAssocID="{F40737B4-9AD3-48D6-92BD-28B10C8760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EBB43A-8667-42B7-8981-C9973BA1AD5B}" type="pres">
      <dgm:prSet presAssocID="{0F09439F-6A3E-41ED-B490-AAEEAED8B4B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2AF62-95B3-44CC-9BA1-F7E9BF437ECE}" type="pres">
      <dgm:prSet presAssocID="{0F09439F-6A3E-41ED-B490-AAEEAED8B4B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E64B1-AE68-4B5A-AE7D-57787B31E9F9}" type="pres">
      <dgm:prSet presAssocID="{030E5A44-503B-4405-AE58-11CECC7EE3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B155C-C97E-4279-8EB9-CD6F15462123}" type="pres">
      <dgm:prSet presAssocID="{030E5A44-503B-4405-AE58-11CECC7EE3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3B0FC-F1CA-419F-95C2-803E5E01806A}" type="presOf" srcId="{030E5A44-503B-4405-AE58-11CECC7EE318}" destId="{CF0E64B1-AE68-4B5A-AE7D-57787B31E9F9}" srcOrd="0" destOrd="0" presId="urn:microsoft.com/office/officeart/2005/8/layout/vList2"/>
    <dgm:cxn modelId="{D9221180-F506-48D9-90B2-1D18AEA6A74F}" srcId="{F40737B4-9AD3-48D6-92BD-28B10C876058}" destId="{030E5A44-503B-4405-AE58-11CECC7EE318}" srcOrd="1" destOrd="0" parTransId="{3DFA68E4-C814-46BE-9335-B3E1733A9E57}" sibTransId="{478515B3-2A1C-4F82-BEBE-EB07CD594101}"/>
    <dgm:cxn modelId="{D42A19B9-E164-4B9C-988E-1CA4D432B05B}" type="presOf" srcId="{F40737B4-9AD3-48D6-92BD-28B10C876058}" destId="{44EFA934-307C-41FE-8E09-B9B03E89DF54}" srcOrd="0" destOrd="0" presId="urn:microsoft.com/office/officeart/2005/8/layout/vList2"/>
    <dgm:cxn modelId="{B5AA4A55-9B35-4E09-8856-529CC325C658}" srcId="{030E5A44-503B-4405-AE58-11CECC7EE318}" destId="{E7C8081B-1CCF-4B07-B565-BA6B527E57E5}" srcOrd="0" destOrd="0" parTransId="{B0867DFB-98E0-4045-AA37-73E37E15A859}" sibTransId="{60A52C26-7E64-4793-BAD3-A8CC758A6821}"/>
    <dgm:cxn modelId="{DC52ED03-C110-4405-802B-D777C0E5EEE8}" srcId="{0F09439F-6A3E-41ED-B490-AAEEAED8B4B7}" destId="{36BCBD72-A022-4D2E-BC22-39047D7D5A08}" srcOrd="0" destOrd="0" parTransId="{C58EB45E-FF8C-4C30-8B34-6CA7367F6B00}" sibTransId="{670E606C-328B-40A3-A70A-91A1A8808460}"/>
    <dgm:cxn modelId="{CAF25B47-083E-4B49-B56F-E09424189AD7}" srcId="{F40737B4-9AD3-48D6-92BD-28B10C876058}" destId="{0F09439F-6A3E-41ED-B490-AAEEAED8B4B7}" srcOrd="0" destOrd="0" parTransId="{325F4DFC-D70F-43AB-B45A-951587F02D7F}" sibTransId="{07F3433E-5C8E-436C-A369-BDEB4E655F99}"/>
    <dgm:cxn modelId="{23A085BF-40CD-45A3-9C62-6F5DE89F0819}" type="presOf" srcId="{36BCBD72-A022-4D2E-BC22-39047D7D5A08}" destId="{24D2AF62-95B3-44CC-9BA1-F7E9BF437ECE}" srcOrd="0" destOrd="0" presId="urn:microsoft.com/office/officeart/2005/8/layout/vList2"/>
    <dgm:cxn modelId="{0B1939A3-4EEF-46B4-9473-2219E505E316}" type="presOf" srcId="{E7C8081B-1CCF-4B07-B565-BA6B527E57E5}" destId="{AFBB155C-C97E-4279-8EB9-CD6F15462123}" srcOrd="0" destOrd="0" presId="urn:microsoft.com/office/officeart/2005/8/layout/vList2"/>
    <dgm:cxn modelId="{CFA8E8F2-37CF-4F48-870A-75AA4D025E5F}" type="presOf" srcId="{0F09439F-6A3E-41ED-B490-AAEEAED8B4B7}" destId="{E2EBB43A-8667-42B7-8981-C9973BA1AD5B}" srcOrd="0" destOrd="0" presId="urn:microsoft.com/office/officeart/2005/8/layout/vList2"/>
    <dgm:cxn modelId="{A6A9DF12-7CC4-4564-958C-F4B586FA7598}" type="presParOf" srcId="{44EFA934-307C-41FE-8E09-B9B03E89DF54}" destId="{E2EBB43A-8667-42B7-8981-C9973BA1AD5B}" srcOrd="0" destOrd="0" presId="urn:microsoft.com/office/officeart/2005/8/layout/vList2"/>
    <dgm:cxn modelId="{0DBDEEC2-0303-4EA8-A8DC-89F60E877D65}" type="presParOf" srcId="{44EFA934-307C-41FE-8E09-B9B03E89DF54}" destId="{24D2AF62-95B3-44CC-9BA1-F7E9BF437ECE}" srcOrd="1" destOrd="0" presId="urn:microsoft.com/office/officeart/2005/8/layout/vList2"/>
    <dgm:cxn modelId="{EBABA7EB-4FC5-4582-9E48-F3908B4314A2}" type="presParOf" srcId="{44EFA934-307C-41FE-8E09-B9B03E89DF54}" destId="{CF0E64B1-AE68-4B5A-AE7D-57787B31E9F9}" srcOrd="2" destOrd="0" presId="urn:microsoft.com/office/officeart/2005/8/layout/vList2"/>
    <dgm:cxn modelId="{42D81F6C-E8DA-4793-B3D1-C1820B2EBB19}" type="presParOf" srcId="{44EFA934-307C-41FE-8E09-B9B03E89DF54}" destId="{AFBB155C-C97E-4279-8EB9-CD6F154621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E8B1AA-8626-463F-9695-A94435F26E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AE875C-9B55-4A66-AA25-678A960531E2}">
      <dgm:prSet phldrT="[Текст]"/>
      <dgm:spPr/>
      <dgm:t>
        <a:bodyPr/>
        <a:lstStyle/>
        <a:p>
          <a:r>
            <a:rPr lang="ru-RU" dirty="0" smtClean="0"/>
            <a:t>Зона сенсорной разгрузки </a:t>
          </a:r>
          <a:endParaRPr lang="ru-RU" dirty="0"/>
        </a:p>
      </dgm:t>
    </dgm:pt>
    <dgm:pt modelId="{9374D996-7E37-4ED5-9A87-3C1163AEF3F0}" type="parTrans" cxnId="{62CC8C9B-4FB7-4410-B8FD-42C1BD682BCB}">
      <dgm:prSet/>
      <dgm:spPr/>
      <dgm:t>
        <a:bodyPr/>
        <a:lstStyle/>
        <a:p>
          <a:endParaRPr lang="ru-RU"/>
        </a:p>
      </dgm:t>
    </dgm:pt>
    <dgm:pt modelId="{7DD494EC-4997-452E-87AB-B58D20910416}" type="sibTrans" cxnId="{62CC8C9B-4FB7-4410-B8FD-42C1BD682BCB}">
      <dgm:prSet/>
      <dgm:spPr/>
      <dgm:t>
        <a:bodyPr/>
        <a:lstStyle/>
        <a:p>
          <a:endParaRPr lang="ru-RU"/>
        </a:p>
      </dgm:t>
    </dgm:pt>
    <dgm:pt modelId="{71ABB24D-5A19-4EEC-A193-886AEF4D1ACA}">
      <dgm:prSet phldrT="[Текст]"/>
      <dgm:spPr/>
      <dgm:t>
        <a:bodyPr/>
        <a:lstStyle/>
        <a:p>
          <a:r>
            <a:rPr lang="ru-RU" dirty="0" smtClean="0"/>
            <a:t>необходимое сенсорное оборудование для снятия «перегрузки»</a:t>
          </a:r>
          <a:endParaRPr lang="ru-RU" dirty="0"/>
        </a:p>
      </dgm:t>
    </dgm:pt>
    <dgm:pt modelId="{52868650-6C2D-483B-A1FD-0A6D79E4086C}" type="parTrans" cxnId="{9F194416-08CC-4C56-806C-F91635EF5772}">
      <dgm:prSet/>
      <dgm:spPr/>
      <dgm:t>
        <a:bodyPr/>
        <a:lstStyle/>
        <a:p>
          <a:endParaRPr lang="ru-RU"/>
        </a:p>
      </dgm:t>
    </dgm:pt>
    <dgm:pt modelId="{78119077-FC50-431E-86BE-7D223C048F07}" type="sibTrans" cxnId="{9F194416-08CC-4C56-806C-F91635EF5772}">
      <dgm:prSet/>
      <dgm:spPr/>
      <dgm:t>
        <a:bodyPr/>
        <a:lstStyle/>
        <a:p>
          <a:endParaRPr lang="ru-RU"/>
        </a:p>
      </dgm:t>
    </dgm:pt>
    <dgm:pt modelId="{A5DC34D8-9009-4D74-8BD3-A3C480BBC419}">
      <dgm:prSet phldrT="[Текст]"/>
      <dgm:spPr/>
      <dgm:t>
        <a:bodyPr/>
        <a:lstStyle/>
        <a:p>
          <a:r>
            <a:rPr lang="ru-RU" dirty="0" smtClean="0"/>
            <a:t>Зона индивидуальных занятий</a:t>
          </a:r>
          <a:endParaRPr lang="ru-RU" dirty="0"/>
        </a:p>
      </dgm:t>
    </dgm:pt>
    <dgm:pt modelId="{350F434A-4400-411A-8513-1E079A457B1C}" type="parTrans" cxnId="{ED68657B-1F0A-4D18-92ED-88FE5F207D9D}">
      <dgm:prSet/>
      <dgm:spPr/>
      <dgm:t>
        <a:bodyPr/>
        <a:lstStyle/>
        <a:p>
          <a:endParaRPr lang="ru-RU"/>
        </a:p>
      </dgm:t>
    </dgm:pt>
    <dgm:pt modelId="{8B277B99-09AB-434F-8788-817807F50712}" type="sibTrans" cxnId="{ED68657B-1F0A-4D18-92ED-88FE5F207D9D}">
      <dgm:prSet/>
      <dgm:spPr/>
      <dgm:t>
        <a:bodyPr/>
        <a:lstStyle/>
        <a:p>
          <a:endParaRPr lang="ru-RU"/>
        </a:p>
      </dgm:t>
    </dgm:pt>
    <dgm:pt modelId="{6B3DBD48-6434-4252-B0A2-55D54D2D3C1F}">
      <dgm:prSet phldrT="[Текст]"/>
      <dgm:spPr/>
      <dgm:t>
        <a:bodyPr/>
        <a:lstStyle/>
        <a:p>
          <a:r>
            <a:rPr lang="ru-RU" dirty="0" smtClean="0"/>
            <a:t>индивидуальная программа коррекции дефицитов ребенка</a:t>
          </a:r>
          <a:endParaRPr lang="ru-RU" dirty="0"/>
        </a:p>
      </dgm:t>
    </dgm:pt>
    <dgm:pt modelId="{5E5013F6-EA94-4755-BD02-45ED2F393A18}" type="parTrans" cxnId="{1209F480-BB3A-41C7-B93E-86F33FE0D37F}">
      <dgm:prSet/>
      <dgm:spPr/>
      <dgm:t>
        <a:bodyPr/>
        <a:lstStyle/>
        <a:p>
          <a:endParaRPr lang="ru-RU"/>
        </a:p>
      </dgm:t>
    </dgm:pt>
    <dgm:pt modelId="{5458A94B-BC85-478A-B8E9-F741E00B687F}" type="sibTrans" cxnId="{1209F480-BB3A-41C7-B93E-86F33FE0D37F}">
      <dgm:prSet/>
      <dgm:spPr/>
      <dgm:t>
        <a:bodyPr/>
        <a:lstStyle/>
        <a:p>
          <a:endParaRPr lang="ru-RU"/>
        </a:p>
      </dgm:t>
    </dgm:pt>
    <dgm:pt modelId="{4D2D42ED-9DC4-4801-8FE9-0507329DEC76}">
      <dgm:prSet phldrT="[Текст]"/>
      <dgm:spPr/>
      <dgm:t>
        <a:bodyPr/>
        <a:lstStyle/>
        <a:p>
          <a:r>
            <a:rPr lang="ru-RU" dirty="0" smtClean="0"/>
            <a:t>Зона групповой работы</a:t>
          </a:r>
          <a:endParaRPr lang="ru-RU" dirty="0"/>
        </a:p>
      </dgm:t>
    </dgm:pt>
    <dgm:pt modelId="{5A38BE83-2F1A-4D31-83C0-786E60AD686C}" type="parTrans" cxnId="{787DA2F0-B1C1-4D4F-8C6D-382A334B5688}">
      <dgm:prSet/>
      <dgm:spPr/>
      <dgm:t>
        <a:bodyPr/>
        <a:lstStyle/>
        <a:p>
          <a:endParaRPr lang="ru-RU"/>
        </a:p>
      </dgm:t>
    </dgm:pt>
    <dgm:pt modelId="{CDC0C2DF-3911-42A2-AFEF-CDF86AB0F12D}" type="sibTrans" cxnId="{787DA2F0-B1C1-4D4F-8C6D-382A334B5688}">
      <dgm:prSet/>
      <dgm:spPr/>
      <dgm:t>
        <a:bodyPr/>
        <a:lstStyle/>
        <a:p>
          <a:endParaRPr lang="ru-RU"/>
        </a:p>
      </dgm:t>
    </dgm:pt>
    <dgm:pt modelId="{DCD708B8-1380-46E4-95A7-26AF65BBC162}">
      <dgm:prSet phldrT="[Текст]"/>
      <dgm:spPr/>
      <dgm:t>
        <a:bodyPr/>
        <a:lstStyle/>
        <a:p>
          <a:r>
            <a:rPr lang="ru-RU" dirty="0" smtClean="0"/>
            <a:t>навыки групповой работы</a:t>
          </a:r>
          <a:endParaRPr lang="ru-RU" dirty="0"/>
        </a:p>
      </dgm:t>
    </dgm:pt>
    <dgm:pt modelId="{99F1A823-8551-418F-B88A-4A5D5E5CEFF6}" type="parTrans" cxnId="{64CAEF98-A998-4003-9FAE-E906F243099F}">
      <dgm:prSet/>
      <dgm:spPr/>
      <dgm:t>
        <a:bodyPr/>
        <a:lstStyle/>
        <a:p>
          <a:endParaRPr lang="ru-RU"/>
        </a:p>
      </dgm:t>
    </dgm:pt>
    <dgm:pt modelId="{43B28C53-D968-4804-B631-CCC2A261621B}" type="sibTrans" cxnId="{64CAEF98-A998-4003-9FAE-E906F243099F}">
      <dgm:prSet/>
      <dgm:spPr/>
      <dgm:t>
        <a:bodyPr/>
        <a:lstStyle/>
        <a:p>
          <a:endParaRPr lang="ru-RU"/>
        </a:p>
      </dgm:t>
    </dgm:pt>
    <dgm:pt modelId="{CD95B688-EA5A-40F3-8962-5B61A72CF392}">
      <dgm:prSet phldrT="[Текст]"/>
      <dgm:spPr/>
      <dgm:t>
        <a:bodyPr/>
        <a:lstStyle/>
        <a:p>
          <a:r>
            <a:rPr lang="ru-RU" dirty="0" smtClean="0"/>
            <a:t>тренировка учебного поведения в группе</a:t>
          </a:r>
          <a:endParaRPr lang="ru-RU" dirty="0"/>
        </a:p>
      </dgm:t>
    </dgm:pt>
    <dgm:pt modelId="{E9C2772E-5654-4E50-9D27-96C35C41E293}" type="parTrans" cxnId="{47C8AFC2-691F-4CC2-BFD9-F7786F492B72}">
      <dgm:prSet/>
      <dgm:spPr/>
      <dgm:t>
        <a:bodyPr/>
        <a:lstStyle/>
        <a:p>
          <a:endParaRPr lang="ru-RU"/>
        </a:p>
      </dgm:t>
    </dgm:pt>
    <dgm:pt modelId="{9D6CE488-D91C-4220-A206-0BD3D69C29BD}" type="sibTrans" cxnId="{47C8AFC2-691F-4CC2-BFD9-F7786F492B72}">
      <dgm:prSet/>
      <dgm:spPr/>
      <dgm:t>
        <a:bodyPr/>
        <a:lstStyle/>
        <a:p>
          <a:endParaRPr lang="ru-RU"/>
        </a:p>
      </dgm:t>
    </dgm:pt>
    <dgm:pt modelId="{38571085-B8C1-40D8-8480-9DD99DFEC36E}">
      <dgm:prSet phldrT="[Текст]"/>
      <dgm:spPr/>
      <dgm:t>
        <a:bodyPr/>
        <a:lstStyle/>
        <a:p>
          <a:r>
            <a:rPr lang="ru-RU" dirty="0" smtClean="0"/>
            <a:t>обобщение навыков, полученных в индивидуальной работе</a:t>
          </a:r>
          <a:endParaRPr lang="ru-RU" dirty="0"/>
        </a:p>
      </dgm:t>
    </dgm:pt>
    <dgm:pt modelId="{D47E5441-478D-439F-85D5-4DE690D28E4F}" type="parTrans" cxnId="{D1F832AD-4873-4BA0-980B-68A1B23BF930}">
      <dgm:prSet/>
      <dgm:spPr/>
      <dgm:t>
        <a:bodyPr/>
        <a:lstStyle/>
        <a:p>
          <a:endParaRPr lang="ru-RU"/>
        </a:p>
      </dgm:t>
    </dgm:pt>
    <dgm:pt modelId="{24FA16F9-5E40-4705-8BF6-E18754A7BAD0}" type="sibTrans" cxnId="{D1F832AD-4873-4BA0-980B-68A1B23BF930}">
      <dgm:prSet/>
      <dgm:spPr/>
      <dgm:t>
        <a:bodyPr/>
        <a:lstStyle/>
        <a:p>
          <a:endParaRPr lang="ru-RU"/>
        </a:p>
      </dgm:t>
    </dgm:pt>
    <dgm:pt modelId="{EA3AFCD8-7AD4-4BCC-B34D-530F8383DE7A}">
      <dgm:prSet phldrT="[Текст]"/>
      <dgm:spPr/>
      <dgm:t>
        <a:bodyPr/>
        <a:lstStyle/>
        <a:p>
          <a:r>
            <a:rPr lang="ru-RU" dirty="0" smtClean="0"/>
            <a:t>дополнительная «мотивация» детей к обучению</a:t>
          </a:r>
          <a:endParaRPr lang="ru-RU" dirty="0"/>
        </a:p>
      </dgm:t>
    </dgm:pt>
    <dgm:pt modelId="{1906B980-C663-4FEC-BA94-4F3BE3D1DFCA}" type="parTrans" cxnId="{7BF01F9A-19BF-47A1-AD35-6E40A8A724E0}">
      <dgm:prSet/>
      <dgm:spPr/>
      <dgm:t>
        <a:bodyPr/>
        <a:lstStyle/>
        <a:p>
          <a:endParaRPr lang="ru-RU"/>
        </a:p>
      </dgm:t>
    </dgm:pt>
    <dgm:pt modelId="{454D06F5-6D9F-4423-9F21-84F47AA2D214}" type="sibTrans" cxnId="{7BF01F9A-19BF-47A1-AD35-6E40A8A724E0}">
      <dgm:prSet/>
      <dgm:spPr/>
      <dgm:t>
        <a:bodyPr/>
        <a:lstStyle/>
        <a:p>
          <a:endParaRPr lang="ru-RU"/>
        </a:p>
      </dgm:t>
    </dgm:pt>
    <dgm:pt modelId="{944FC1EB-C750-4BD8-B8DF-B3160E6B2DD3}" type="pres">
      <dgm:prSet presAssocID="{08E8B1AA-8626-463F-9695-A94435F26E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F8D2F-7F47-49D8-A5B7-7C22296C4CCE}" type="pres">
      <dgm:prSet presAssocID="{E2AE875C-9B55-4A66-AA25-678A960531E2}" presName="composite" presStyleCnt="0"/>
      <dgm:spPr/>
    </dgm:pt>
    <dgm:pt modelId="{92494714-1C61-432E-9DC9-A1FE9AF6B03D}" type="pres">
      <dgm:prSet presAssocID="{E2AE875C-9B55-4A66-AA25-678A960531E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4FE11-4B81-4ADA-A51A-94E868CDBA52}" type="pres">
      <dgm:prSet presAssocID="{E2AE875C-9B55-4A66-AA25-678A960531E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0D235-9439-4F99-A70E-5A68665147BA}" type="pres">
      <dgm:prSet presAssocID="{7DD494EC-4997-452E-87AB-B58D20910416}" presName="space" presStyleCnt="0"/>
      <dgm:spPr/>
    </dgm:pt>
    <dgm:pt modelId="{0B0367E9-550D-4D66-B913-EDEA2860C940}" type="pres">
      <dgm:prSet presAssocID="{A5DC34D8-9009-4D74-8BD3-A3C480BBC419}" presName="composite" presStyleCnt="0"/>
      <dgm:spPr/>
    </dgm:pt>
    <dgm:pt modelId="{F513C7D7-D893-4720-A9FB-53B196C095F5}" type="pres">
      <dgm:prSet presAssocID="{A5DC34D8-9009-4D74-8BD3-A3C480BBC41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02532-EBD5-4E53-A5AC-63ABE6DA06A7}" type="pres">
      <dgm:prSet presAssocID="{A5DC34D8-9009-4D74-8BD3-A3C480BBC41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7F989-4B4E-4BE7-B505-8731598B25C0}" type="pres">
      <dgm:prSet presAssocID="{8B277B99-09AB-434F-8788-817807F50712}" presName="space" presStyleCnt="0"/>
      <dgm:spPr/>
    </dgm:pt>
    <dgm:pt modelId="{B5F40E53-080A-4158-89CC-2AF6BB4DD5A5}" type="pres">
      <dgm:prSet presAssocID="{4D2D42ED-9DC4-4801-8FE9-0507329DEC76}" presName="composite" presStyleCnt="0"/>
      <dgm:spPr/>
    </dgm:pt>
    <dgm:pt modelId="{119C2941-BF80-47ED-874E-09AD18B97776}" type="pres">
      <dgm:prSet presAssocID="{4D2D42ED-9DC4-4801-8FE9-0507329DEC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3F052-150B-4E52-89AC-4B4D01F6085B}" type="pres">
      <dgm:prSet presAssocID="{4D2D42ED-9DC4-4801-8FE9-0507329DEC7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1D5BF-687A-448E-A52C-0657D2F8C69B}" type="presOf" srcId="{A5DC34D8-9009-4D74-8BD3-A3C480BBC419}" destId="{F513C7D7-D893-4720-A9FB-53B196C095F5}" srcOrd="0" destOrd="0" presId="urn:microsoft.com/office/officeart/2005/8/layout/hList1"/>
    <dgm:cxn modelId="{D27222DC-D56D-4780-8B86-E05FA0A43862}" type="presOf" srcId="{4D2D42ED-9DC4-4801-8FE9-0507329DEC76}" destId="{119C2941-BF80-47ED-874E-09AD18B97776}" srcOrd="0" destOrd="0" presId="urn:microsoft.com/office/officeart/2005/8/layout/hList1"/>
    <dgm:cxn modelId="{9F194416-08CC-4C56-806C-F91635EF5772}" srcId="{E2AE875C-9B55-4A66-AA25-678A960531E2}" destId="{71ABB24D-5A19-4EEC-A193-886AEF4D1ACA}" srcOrd="0" destOrd="0" parTransId="{52868650-6C2D-483B-A1FD-0A6D79E4086C}" sibTransId="{78119077-FC50-431E-86BE-7D223C048F07}"/>
    <dgm:cxn modelId="{1209F480-BB3A-41C7-B93E-86F33FE0D37F}" srcId="{A5DC34D8-9009-4D74-8BD3-A3C480BBC419}" destId="{6B3DBD48-6434-4252-B0A2-55D54D2D3C1F}" srcOrd="0" destOrd="0" parTransId="{5E5013F6-EA94-4755-BD02-45ED2F393A18}" sibTransId="{5458A94B-BC85-478A-B8E9-F741E00B687F}"/>
    <dgm:cxn modelId="{7E5500CD-1782-4BDE-91C0-8C420B62465E}" type="presOf" srcId="{E2AE875C-9B55-4A66-AA25-678A960531E2}" destId="{92494714-1C61-432E-9DC9-A1FE9AF6B03D}" srcOrd="0" destOrd="0" presId="urn:microsoft.com/office/officeart/2005/8/layout/hList1"/>
    <dgm:cxn modelId="{5E8B6441-8F92-46A4-9FDD-8E25B24C217B}" type="presOf" srcId="{08E8B1AA-8626-463F-9695-A94435F26E39}" destId="{944FC1EB-C750-4BD8-B8DF-B3160E6B2DD3}" srcOrd="0" destOrd="0" presId="urn:microsoft.com/office/officeart/2005/8/layout/hList1"/>
    <dgm:cxn modelId="{787DA2F0-B1C1-4D4F-8C6D-382A334B5688}" srcId="{08E8B1AA-8626-463F-9695-A94435F26E39}" destId="{4D2D42ED-9DC4-4801-8FE9-0507329DEC76}" srcOrd="2" destOrd="0" parTransId="{5A38BE83-2F1A-4D31-83C0-786E60AD686C}" sibTransId="{CDC0C2DF-3911-42A2-AFEF-CDF86AB0F12D}"/>
    <dgm:cxn modelId="{50AB76AA-3284-47A5-94F1-5D5AD90DE14A}" type="presOf" srcId="{CD95B688-EA5A-40F3-8962-5B61A72CF392}" destId="{CD63F052-150B-4E52-89AC-4B4D01F6085B}" srcOrd="0" destOrd="1" presId="urn:microsoft.com/office/officeart/2005/8/layout/hList1"/>
    <dgm:cxn modelId="{6B49001D-7FEB-48B0-856C-DF1662F2DD6D}" type="presOf" srcId="{6B3DBD48-6434-4252-B0A2-55D54D2D3C1F}" destId="{71602532-EBD5-4E53-A5AC-63ABE6DA06A7}" srcOrd="0" destOrd="0" presId="urn:microsoft.com/office/officeart/2005/8/layout/hList1"/>
    <dgm:cxn modelId="{7BF01F9A-19BF-47A1-AD35-6E40A8A724E0}" srcId="{E2AE875C-9B55-4A66-AA25-678A960531E2}" destId="{EA3AFCD8-7AD4-4BCC-B34D-530F8383DE7A}" srcOrd="1" destOrd="0" parTransId="{1906B980-C663-4FEC-BA94-4F3BE3D1DFCA}" sibTransId="{454D06F5-6D9F-4423-9F21-84F47AA2D214}"/>
    <dgm:cxn modelId="{64CAEF98-A998-4003-9FAE-E906F243099F}" srcId="{4D2D42ED-9DC4-4801-8FE9-0507329DEC76}" destId="{DCD708B8-1380-46E4-95A7-26AF65BBC162}" srcOrd="0" destOrd="0" parTransId="{99F1A823-8551-418F-B88A-4A5D5E5CEFF6}" sibTransId="{43B28C53-D968-4804-B631-CCC2A261621B}"/>
    <dgm:cxn modelId="{9E66704B-29C4-44DA-9AA8-C29552C6D287}" type="presOf" srcId="{EA3AFCD8-7AD4-4BCC-B34D-530F8383DE7A}" destId="{1FE4FE11-4B81-4ADA-A51A-94E868CDBA52}" srcOrd="0" destOrd="1" presId="urn:microsoft.com/office/officeart/2005/8/layout/hList1"/>
    <dgm:cxn modelId="{E975D786-CCF8-4BF2-BD83-B624D1F18756}" type="presOf" srcId="{DCD708B8-1380-46E4-95A7-26AF65BBC162}" destId="{CD63F052-150B-4E52-89AC-4B4D01F6085B}" srcOrd="0" destOrd="0" presId="urn:microsoft.com/office/officeart/2005/8/layout/hList1"/>
    <dgm:cxn modelId="{E8EB7B4B-FDFF-4A31-BF7E-444C797D67F5}" type="presOf" srcId="{38571085-B8C1-40D8-8480-9DD99DFEC36E}" destId="{CD63F052-150B-4E52-89AC-4B4D01F6085B}" srcOrd="0" destOrd="2" presId="urn:microsoft.com/office/officeart/2005/8/layout/hList1"/>
    <dgm:cxn modelId="{ED68657B-1F0A-4D18-92ED-88FE5F207D9D}" srcId="{08E8B1AA-8626-463F-9695-A94435F26E39}" destId="{A5DC34D8-9009-4D74-8BD3-A3C480BBC419}" srcOrd="1" destOrd="0" parTransId="{350F434A-4400-411A-8513-1E079A457B1C}" sibTransId="{8B277B99-09AB-434F-8788-817807F50712}"/>
    <dgm:cxn modelId="{47C8AFC2-691F-4CC2-BFD9-F7786F492B72}" srcId="{4D2D42ED-9DC4-4801-8FE9-0507329DEC76}" destId="{CD95B688-EA5A-40F3-8962-5B61A72CF392}" srcOrd="1" destOrd="0" parTransId="{E9C2772E-5654-4E50-9D27-96C35C41E293}" sibTransId="{9D6CE488-D91C-4220-A206-0BD3D69C29BD}"/>
    <dgm:cxn modelId="{71563913-F9E9-45D6-9DA9-A7A0F3395890}" type="presOf" srcId="{71ABB24D-5A19-4EEC-A193-886AEF4D1ACA}" destId="{1FE4FE11-4B81-4ADA-A51A-94E868CDBA52}" srcOrd="0" destOrd="0" presId="urn:microsoft.com/office/officeart/2005/8/layout/hList1"/>
    <dgm:cxn modelId="{62CC8C9B-4FB7-4410-B8FD-42C1BD682BCB}" srcId="{08E8B1AA-8626-463F-9695-A94435F26E39}" destId="{E2AE875C-9B55-4A66-AA25-678A960531E2}" srcOrd="0" destOrd="0" parTransId="{9374D996-7E37-4ED5-9A87-3C1163AEF3F0}" sibTransId="{7DD494EC-4997-452E-87AB-B58D20910416}"/>
    <dgm:cxn modelId="{D1F832AD-4873-4BA0-980B-68A1B23BF930}" srcId="{4D2D42ED-9DC4-4801-8FE9-0507329DEC76}" destId="{38571085-B8C1-40D8-8480-9DD99DFEC36E}" srcOrd="2" destOrd="0" parTransId="{D47E5441-478D-439F-85D5-4DE690D28E4F}" sibTransId="{24FA16F9-5E40-4705-8BF6-E18754A7BAD0}"/>
    <dgm:cxn modelId="{54F7B9F9-4C57-4E5E-989D-C4055504AA20}" type="presParOf" srcId="{944FC1EB-C750-4BD8-B8DF-B3160E6B2DD3}" destId="{F6DF8D2F-7F47-49D8-A5B7-7C22296C4CCE}" srcOrd="0" destOrd="0" presId="urn:microsoft.com/office/officeart/2005/8/layout/hList1"/>
    <dgm:cxn modelId="{2118F6A3-9126-4964-9772-D1B118C3965F}" type="presParOf" srcId="{F6DF8D2F-7F47-49D8-A5B7-7C22296C4CCE}" destId="{92494714-1C61-432E-9DC9-A1FE9AF6B03D}" srcOrd="0" destOrd="0" presId="urn:microsoft.com/office/officeart/2005/8/layout/hList1"/>
    <dgm:cxn modelId="{23C2B131-09CD-48A6-9480-E96E312AF130}" type="presParOf" srcId="{F6DF8D2F-7F47-49D8-A5B7-7C22296C4CCE}" destId="{1FE4FE11-4B81-4ADA-A51A-94E868CDBA52}" srcOrd="1" destOrd="0" presId="urn:microsoft.com/office/officeart/2005/8/layout/hList1"/>
    <dgm:cxn modelId="{02F2FBA0-EEBB-4C7F-A582-63A34B999D43}" type="presParOf" srcId="{944FC1EB-C750-4BD8-B8DF-B3160E6B2DD3}" destId="{1E90D235-9439-4F99-A70E-5A68665147BA}" srcOrd="1" destOrd="0" presId="urn:microsoft.com/office/officeart/2005/8/layout/hList1"/>
    <dgm:cxn modelId="{FBF1D20D-2CBE-4702-BA28-D74F69F82563}" type="presParOf" srcId="{944FC1EB-C750-4BD8-B8DF-B3160E6B2DD3}" destId="{0B0367E9-550D-4D66-B913-EDEA2860C940}" srcOrd="2" destOrd="0" presId="urn:microsoft.com/office/officeart/2005/8/layout/hList1"/>
    <dgm:cxn modelId="{F97CBF36-046E-44B0-AF84-8F4E7F895DE3}" type="presParOf" srcId="{0B0367E9-550D-4D66-B913-EDEA2860C940}" destId="{F513C7D7-D893-4720-A9FB-53B196C095F5}" srcOrd="0" destOrd="0" presId="urn:microsoft.com/office/officeart/2005/8/layout/hList1"/>
    <dgm:cxn modelId="{FD1562C5-E33C-4435-8604-9ECABE1DFCDB}" type="presParOf" srcId="{0B0367E9-550D-4D66-B913-EDEA2860C940}" destId="{71602532-EBD5-4E53-A5AC-63ABE6DA06A7}" srcOrd="1" destOrd="0" presId="urn:microsoft.com/office/officeart/2005/8/layout/hList1"/>
    <dgm:cxn modelId="{03D5DDFB-5D38-4840-A982-79C035A6047C}" type="presParOf" srcId="{944FC1EB-C750-4BD8-B8DF-B3160E6B2DD3}" destId="{6B77F989-4B4E-4BE7-B505-8731598B25C0}" srcOrd="3" destOrd="0" presId="urn:microsoft.com/office/officeart/2005/8/layout/hList1"/>
    <dgm:cxn modelId="{39BA34FE-29BE-4F4E-AD6F-F8BD7614AE68}" type="presParOf" srcId="{944FC1EB-C750-4BD8-B8DF-B3160E6B2DD3}" destId="{B5F40E53-080A-4158-89CC-2AF6BB4DD5A5}" srcOrd="4" destOrd="0" presId="urn:microsoft.com/office/officeart/2005/8/layout/hList1"/>
    <dgm:cxn modelId="{1F3FA78E-EF5F-430C-A2E7-6F2F9916EB8A}" type="presParOf" srcId="{B5F40E53-080A-4158-89CC-2AF6BB4DD5A5}" destId="{119C2941-BF80-47ED-874E-09AD18B97776}" srcOrd="0" destOrd="0" presId="urn:microsoft.com/office/officeart/2005/8/layout/hList1"/>
    <dgm:cxn modelId="{E99A4DD9-0941-42C3-9C38-3362A80F5460}" type="presParOf" srcId="{B5F40E53-080A-4158-89CC-2AF6BB4DD5A5}" destId="{CD63F052-150B-4E52-89AC-4B4D01F608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304CD-692A-4327-8E02-76D7DB96A5E1}">
      <dsp:nvSpPr>
        <dsp:cNvPr id="0" name=""/>
        <dsp:cNvSpPr/>
      </dsp:nvSpPr>
      <dsp:spPr>
        <a:xfrm>
          <a:off x="1313685" y="675"/>
          <a:ext cx="2611799" cy="1305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Медицинское понимание инвалидности: </a:t>
          </a:r>
          <a:endParaRPr lang="ru-RU" sz="1800" kern="1200" dirty="0"/>
        </a:p>
      </dsp:txBody>
      <dsp:txXfrm>
        <a:off x="1351933" y="38923"/>
        <a:ext cx="2535303" cy="1229403"/>
      </dsp:txXfrm>
    </dsp:sp>
    <dsp:sp modelId="{F931F90F-CD2A-41A1-A8F1-BDF2650AFB75}">
      <dsp:nvSpPr>
        <dsp:cNvPr id="0" name=""/>
        <dsp:cNvSpPr/>
      </dsp:nvSpPr>
      <dsp:spPr>
        <a:xfrm>
          <a:off x="1574865" y="1306575"/>
          <a:ext cx="261179" cy="97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424"/>
              </a:lnTo>
              <a:lnTo>
                <a:pt x="261179" y="979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D06DB-C9F9-4163-9378-A129B2721CF3}">
      <dsp:nvSpPr>
        <dsp:cNvPr id="0" name=""/>
        <dsp:cNvSpPr/>
      </dsp:nvSpPr>
      <dsp:spPr>
        <a:xfrm>
          <a:off x="1836045" y="1633050"/>
          <a:ext cx="2089439" cy="130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ЧЕЛОВЕК КАК ПРОБЛЕМА – </a:t>
          </a:r>
          <a:endParaRPr lang="ru-RU" sz="1400" kern="1200" dirty="0"/>
        </a:p>
      </dsp:txBody>
      <dsp:txXfrm>
        <a:off x="1874293" y="1671298"/>
        <a:ext cx="2012943" cy="1229403"/>
      </dsp:txXfrm>
    </dsp:sp>
    <dsp:sp modelId="{E65024B0-C746-4445-9152-AA683DF63B80}">
      <dsp:nvSpPr>
        <dsp:cNvPr id="0" name=""/>
        <dsp:cNvSpPr/>
      </dsp:nvSpPr>
      <dsp:spPr>
        <a:xfrm>
          <a:off x="1574865" y="1306575"/>
          <a:ext cx="261179" cy="2611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799"/>
              </a:lnTo>
              <a:lnTo>
                <a:pt x="261179" y="26117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724E3-D6F0-4182-B089-5CDCD0E0699C}">
      <dsp:nvSpPr>
        <dsp:cNvPr id="0" name=""/>
        <dsp:cNvSpPr/>
      </dsp:nvSpPr>
      <dsp:spPr>
        <a:xfrm>
          <a:off x="1836045" y="3265424"/>
          <a:ext cx="2089439" cy="130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ОН ЯВЛЯЕТСЯ ИСТОЧНИКОМ СОБСТВЕННЫХ ТРУДНОСТЕЙ В СИЛУ НАРУШЕНИЙ, КОТОРЫЕ ОН ИМЕЕТ.</a:t>
          </a:r>
          <a:endParaRPr lang="ru-RU" sz="1400" kern="1200" dirty="0"/>
        </a:p>
      </dsp:txBody>
      <dsp:txXfrm>
        <a:off x="1874293" y="3303672"/>
        <a:ext cx="2012943" cy="1229403"/>
      </dsp:txXfrm>
    </dsp:sp>
    <dsp:sp modelId="{4A06B0AC-60F5-4633-9E59-531FBC8082A0}">
      <dsp:nvSpPr>
        <dsp:cNvPr id="0" name=""/>
        <dsp:cNvSpPr/>
      </dsp:nvSpPr>
      <dsp:spPr>
        <a:xfrm>
          <a:off x="4578434" y="675"/>
          <a:ext cx="2611799" cy="1305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Социальное понимание инвалидности (Конвенция о правах инвалидов, 2006 г.) </a:t>
          </a:r>
          <a:endParaRPr lang="ru-RU" sz="1800" kern="1200" dirty="0"/>
        </a:p>
      </dsp:txBody>
      <dsp:txXfrm>
        <a:off x="4616682" y="38923"/>
        <a:ext cx="2535303" cy="1229403"/>
      </dsp:txXfrm>
    </dsp:sp>
    <dsp:sp modelId="{5E5A8D9A-3E2C-41D3-A4D8-15D1DC860DC7}">
      <dsp:nvSpPr>
        <dsp:cNvPr id="0" name=""/>
        <dsp:cNvSpPr/>
      </dsp:nvSpPr>
      <dsp:spPr>
        <a:xfrm>
          <a:off x="4839614" y="1306575"/>
          <a:ext cx="261179" cy="97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424"/>
              </a:lnTo>
              <a:lnTo>
                <a:pt x="261179" y="979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DDC14-B4D4-4C0B-AD8A-0DA4CF3BE9F0}">
      <dsp:nvSpPr>
        <dsp:cNvPr id="0" name=""/>
        <dsp:cNvSpPr/>
      </dsp:nvSpPr>
      <dsp:spPr>
        <a:xfrm>
          <a:off x="5100794" y="1633050"/>
          <a:ext cx="2089439" cy="130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СРЕДА КАК ПРОБЛЕМА</a:t>
          </a:r>
          <a:endParaRPr lang="ru-RU" sz="1400" kern="1200" dirty="0"/>
        </a:p>
      </dsp:txBody>
      <dsp:txXfrm>
        <a:off x="5139042" y="1671298"/>
        <a:ext cx="2012943" cy="1229403"/>
      </dsp:txXfrm>
    </dsp:sp>
    <dsp:sp modelId="{3DC37117-1CAB-4E24-B844-3C474C37C108}">
      <dsp:nvSpPr>
        <dsp:cNvPr id="0" name=""/>
        <dsp:cNvSpPr/>
      </dsp:nvSpPr>
      <dsp:spPr>
        <a:xfrm>
          <a:off x="4839614" y="1306575"/>
          <a:ext cx="261179" cy="2611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799"/>
              </a:lnTo>
              <a:lnTo>
                <a:pt x="261179" y="26117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F50C6-0399-4BEA-90AB-0749C3057C86}">
      <dsp:nvSpPr>
        <dsp:cNvPr id="0" name=""/>
        <dsp:cNvSpPr/>
      </dsp:nvSpPr>
      <dsp:spPr>
        <a:xfrm>
          <a:off x="5100794" y="3265424"/>
          <a:ext cx="2089439" cy="1305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СРЕДА ВОЗДВИГАЕТ БАРЬЕРЫ НА ПУТИ ЛЮДЕЙ С ОГРАНИЧЕНИЯМИ ЖИЗНЕДЕЯТЕЛЬНОСТИ</a:t>
          </a:r>
          <a:endParaRPr lang="ru-RU" sz="1400" kern="1200" dirty="0"/>
        </a:p>
      </dsp:txBody>
      <dsp:txXfrm>
        <a:off x="5139042" y="3303672"/>
        <a:ext cx="2012943" cy="1229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5B897-ED0D-44BA-842E-C5A96AE0EED7}">
      <dsp:nvSpPr>
        <dsp:cNvPr id="0" name=""/>
        <dsp:cNvSpPr/>
      </dsp:nvSpPr>
      <dsp:spPr>
        <a:xfrm>
          <a:off x="3154679" y="1274"/>
          <a:ext cx="4732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Введение гибких стратегий и методов обучения, учитывающих индивидуальные потребности, улучшает качество преподавания для всех детей</a:t>
          </a:r>
          <a:endParaRPr lang="ru-RU" sz="1500" kern="1200" dirty="0"/>
        </a:p>
      </dsp:txBody>
      <dsp:txXfrm>
        <a:off x="3154679" y="127692"/>
        <a:ext cx="4352765" cy="758510"/>
      </dsp:txXfrm>
    </dsp:sp>
    <dsp:sp modelId="{BA77580F-5C80-4370-97F4-47DCE5402AF3}">
      <dsp:nvSpPr>
        <dsp:cNvPr id="0" name=""/>
        <dsp:cNvSpPr/>
      </dsp:nvSpPr>
      <dsp:spPr>
        <a:xfrm>
          <a:off x="0" y="1274"/>
          <a:ext cx="3154680" cy="10113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образовательная</a:t>
          </a:r>
          <a:endParaRPr lang="ru-RU" sz="2800" kern="1200" dirty="0"/>
        </a:p>
      </dsp:txBody>
      <dsp:txXfrm>
        <a:off x="49370" y="50644"/>
        <a:ext cx="3055940" cy="912606"/>
      </dsp:txXfrm>
    </dsp:sp>
    <dsp:sp modelId="{1592BD97-DE51-4616-8EC1-2424B77EFC96}">
      <dsp:nvSpPr>
        <dsp:cNvPr id="0" name=""/>
        <dsp:cNvSpPr/>
      </dsp:nvSpPr>
      <dsp:spPr>
        <a:xfrm>
          <a:off x="3154679" y="1113755"/>
          <a:ext cx="4732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инклюзивные школы путем обучения всех детей вместе формируют основу для более справедливого и недискриминационного общества</a:t>
          </a:r>
          <a:endParaRPr lang="ru-RU" sz="1500" kern="1200" dirty="0"/>
        </a:p>
      </dsp:txBody>
      <dsp:txXfrm>
        <a:off x="3154679" y="1240173"/>
        <a:ext cx="4352765" cy="758510"/>
      </dsp:txXfrm>
    </dsp:sp>
    <dsp:sp modelId="{B096CE1F-3C66-4772-8D1E-3794356F2F1B}">
      <dsp:nvSpPr>
        <dsp:cNvPr id="0" name=""/>
        <dsp:cNvSpPr/>
      </dsp:nvSpPr>
      <dsp:spPr>
        <a:xfrm>
          <a:off x="0" y="1113755"/>
          <a:ext cx="3154680" cy="1011346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социальная</a:t>
          </a:r>
          <a:endParaRPr lang="ru-RU" sz="2800" kern="1200" dirty="0"/>
        </a:p>
      </dsp:txBody>
      <dsp:txXfrm>
        <a:off x="49370" y="1163125"/>
        <a:ext cx="3055940" cy="912606"/>
      </dsp:txXfrm>
    </dsp:sp>
    <dsp:sp modelId="{A9D80566-E7A1-4973-A3D9-5304A0471846}">
      <dsp:nvSpPr>
        <dsp:cNvPr id="0" name=""/>
        <dsp:cNvSpPr/>
      </dsp:nvSpPr>
      <dsp:spPr>
        <a:xfrm>
          <a:off x="3154679" y="2226236"/>
          <a:ext cx="4732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Все дети должны иметь равный доступ к образованию, в том числе к школам в шаговой доступности от дома</a:t>
          </a:r>
          <a:endParaRPr lang="ru-RU" sz="1500" kern="1200" dirty="0"/>
        </a:p>
      </dsp:txBody>
      <dsp:txXfrm>
        <a:off x="3154679" y="2352654"/>
        <a:ext cx="4352765" cy="758510"/>
      </dsp:txXfrm>
    </dsp:sp>
    <dsp:sp modelId="{1CB01EB3-2333-49E6-B738-1FBD1B0C5A87}">
      <dsp:nvSpPr>
        <dsp:cNvPr id="0" name=""/>
        <dsp:cNvSpPr/>
      </dsp:nvSpPr>
      <dsp:spPr>
        <a:xfrm>
          <a:off x="0" y="2226236"/>
          <a:ext cx="3154680" cy="1011346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Правовая</a:t>
          </a:r>
          <a:endParaRPr lang="ru-RU" sz="2800" kern="1200" dirty="0"/>
        </a:p>
      </dsp:txBody>
      <dsp:txXfrm>
        <a:off x="49370" y="2275606"/>
        <a:ext cx="3055940" cy="912606"/>
      </dsp:txXfrm>
    </dsp:sp>
    <dsp:sp modelId="{70815194-FC78-4D40-921A-A9851156AEAF}">
      <dsp:nvSpPr>
        <dsp:cNvPr id="0" name=""/>
        <dsp:cNvSpPr/>
      </dsp:nvSpPr>
      <dsp:spPr>
        <a:xfrm>
          <a:off x="3115246" y="3339991"/>
          <a:ext cx="4732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kern="1200" dirty="0" smtClean="0"/>
            <a:t>поддерживать школы, обеспечивающие образование для всех детей без исключения, дешевле, чем формировать сложную систему специальных школ для детей разных групп</a:t>
          </a:r>
          <a:endParaRPr lang="ru-RU" sz="1500" b="0" kern="1200" dirty="0"/>
        </a:p>
      </dsp:txBody>
      <dsp:txXfrm>
        <a:off x="3115246" y="3466409"/>
        <a:ext cx="4352765" cy="758510"/>
      </dsp:txXfrm>
    </dsp:sp>
    <dsp:sp modelId="{8EEB5317-51CF-455F-A294-D9C491568E70}">
      <dsp:nvSpPr>
        <dsp:cNvPr id="0" name=""/>
        <dsp:cNvSpPr/>
      </dsp:nvSpPr>
      <dsp:spPr>
        <a:xfrm>
          <a:off x="0" y="3338717"/>
          <a:ext cx="3154680" cy="101134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финансовая</a:t>
          </a:r>
          <a:endParaRPr lang="ru-RU" sz="2800" kern="1200" dirty="0"/>
        </a:p>
      </dsp:txBody>
      <dsp:txXfrm>
        <a:off x="49370" y="3388087"/>
        <a:ext cx="3055940" cy="912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679FE-0AA8-4DA8-A681-2569E6CE6047}">
      <dsp:nvSpPr>
        <dsp:cNvPr id="0" name=""/>
        <dsp:cNvSpPr/>
      </dsp:nvSpPr>
      <dsp:spPr>
        <a:xfrm>
          <a:off x="0" y="3276251"/>
          <a:ext cx="7886700" cy="1075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Утверждается на </a:t>
          </a:r>
          <a:r>
            <a:rPr lang="ru-RU" sz="1900" kern="1200" dirty="0" err="1" smtClean="0"/>
            <a:t>ПМПк</a:t>
          </a:r>
          <a:r>
            <a:rPr lang="ru-RU" sz="1900" kern="1200" dirty="0" smtClean="0"/>
            <a:t> (внутреннем школьном консилиуме)</a:t>
          </a:r>
          <a:endParaRPr lang="ru-RU" sz="1900" kern="1200" dirty="0"/>
        </a:p>
      </dsp:txBody>
      <dsp:txXfrm>
        <a:off x="0" y="3276251"/>
        <a:ext cx="7886700" cy="1075086"/>
      </dsp:txXfrm>
    </dsp:sp>
    <dsp:sp modelId="{5B61D398-EF78-41E9-9775-01478777A711}">
      <dsp:nvSpPr>
        <dsp:cNvPr id="0" name=""/>
        <dsp:cNvSpPr/>
      </dsp:nvSpPr>
      <dsp:spPr>
        <a:xfrm rot="10800000">
          <a:off x="0" y="1638125"/>
          <a:ext cx="7886700" cy="165348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Программа согласуется с родителями (они должны подписать АОП)</a:t>
          </a:r>
          <a:endParaRPr lang="ru-RU" sz="1900" kern="1200" dirty="0"/>
        </a:p>
      </dsp:txBody>
      <dsp:txXfrm rot="10800000">
        <a:off x="0" y="1638125"/>
        <a:ext cx="7886700" cy="1074383"/>
      </dsp:txXfrm>
    </dsp:sp>
    <dsp:sp modelId="{A60B11F0-80C2-4D6B-9D29-4F3BB4CE94B4}">
      <dsp:nvSpPr>
        <dsp:cNvPr id="0" name=""/>
        <dsp:cNvSpPr/>
      </dsp:nvSpPr>
      <dsp:spPr>
        <a:xfrm rot="10800000">
          <a:off x="0" y="0"/>
          <a:ext cx="7886700" cy="165348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Учитель-предметник и специалисты службы психолого-педагогического сопровождения, ориентируясь на индивидуальные дефициты ребенка. </a:t>
          </a:r>
          <a:endParaRPr lang="ru-RU" sz="1900" kern="1200" dirty="0"/>
        </a:p>
      </dsp:txBody>
      <dsp:txXfrm rot="10800000">
        <a:off x="0" y="0"/>
        <a:ext cx="7886700" cy="10743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6F583-A9DE-4325-8DD4-0D4F3C2C0FC3}">
      <dsp:nvSpPr>
        <dsp:cNvPr id="0" name=""/>
        <dsp:cNvSpPr/>
      </dsp:nvSpPr>
      <dsp:spPr>
        <a:xfrm>
          <a:off x="325084" y="857"/>
          <a:ext cx="1449874" cy="724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Дети с НОДА</a:t>
          </a:r>
          <a:endParaRPr lang="ru-RU" sz="1400" kern="1200" dirty="0"/>
        </a:p>
      </dsp:txBody>
      <dsp:txXfrm>
        <a:off x="346317" y="22090"/>
        <a:ext cx="1407408" cy="682471"/>
      </dsp:txXfrm>
    </dsp:sp>
    <dsp:sp modelId="{1955BD66-E7EE-43FD-A186-05A5A875FC87}">
      <dsp:nvSpPr>
        <dsp:cNvPr id="0" name=""/>
        <dsp:cNvSpPr/>
      </dsp:nvSpPr>
      <dsp:spPr>
        <a:xfrm>
          <a:off x="470071" y="725794"/>
          <a:ext cx="144987" cy="54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702"/>
              </a:lnTo>
              <a:lnTo>
                <a:pt x="144987" y="543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EDED0-3EA8-46EE-9CCB-D16F0825FFC6}">
      <dsp:nvSpPr>
        <dsp:cNvPr id="0" name=""/>
        <dsp:cNvSpPr/>
      </dsp:nvSpPr>
      <dsp:spPr>
        <a:xfrm>
          <a:off x="615059" y="907028"/>
          <a:ext cx="1159899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Пандусы, подъемники, лифты</a:t>
          </a:r>
          <a:endParaRPr lang="ru-RU" sz="1000" kern="1200" dirty="0"/>
        </a:p>
      </dsp:txBody>
      <dsp:txXfrm>
        <a:off x="636292" y="928261"/>
        <a:ext cx="1117433" cy="682471"/>
      </dsp:txXfrm>
    </dsp:sp>
    <dsp:sp modelId="{7A4F769C-D6F3-4752-A351-F832B7184B34}">
      <dsp:nvSpPr>
        <dsp:cNvPr id="0" name=""/>
        <dsp:cNvSpPr/>
      </dsp:nvSpPr>
      <dsp:spPr>
        <a:xfrm>
          <a:off x="470071" y="725794"/>
          <a:ext cx="144987" cy="144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874"/>
              </a:lnTo>
              <a:lnTo>
                <a:pt x="144987" y="144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A8A01-9480-44B5-8A21-67884636B71D}">
      <dsp:nvSpPr>
        <dsp:cNvPr id="0" name=""/>
        <dsp:cNvSpPr/>
      </dsp:nvSpPr>
      <dsp:spPr>
        <a:xfrm>
          <a:off x="615059" y="1813200"/>
          <a:ext cx="1159899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Оборудование санузлов</a:t>
          </a:r>
          <a:endParaRPr lang="ru-RU" sz="1000" kern="1200" dirty="0"/>
        </a:p>
      </dsp:txBody>
      <dsp:txXfrm>
        <a:off x="636292" y="1834433"/>
        <a:ext cx="1117433" cy="682471"/>
      </dsp:txXfrm>
    </dsp:sp>
    <dsp:sp modelId="{1F4408B7-5A07-4FA9-B168-1225AEF5259A}">
      <dsp:nvSpPr>
        <dsp:cNvPr id="0" name=""/>
        <dsp:cNvSpPr/>
      </dsp:nvSpPr>
      <dsp:spPr>
        <a:xfrm>
          <a:off x="470071" y="725794"/>
          <a:ext cx="144987" cy="2356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045"/>
              </a:lnTo>
              <a:lnTo>
                <a:pt x="144987" y="23560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0D2F8-23B2-449C-917D-0704941F6C15}">
      <dsp:nvSpPr>
        <dsp:cNvPr id="0" name=""/>
        <dsp:cNvSpPr/>
      </dsp:nvSpPr>
      <dsp:spPr>
        <a:xfrm>
          <a:off x="615059" y="2719371"/>
          <a:ext cx="1682874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Расширенные проходы между партами, ширина рекреаций</a:t>
          </a:r>
          <a:endParaRPr lang="ru-RU" sz="1000" kern="1200" dirty="0"/>
        </a:p>
      </dsp:txBody>
      <dsp:txXfrm>
        <a:off x="636292" y="2740604"/>
        <a:ext cx="1640408" cy="682471"/>
      </dsp:txXfrm>
    </dsp:sp>
    <dsp:sp modelId="{8F97E8FF-C7D4-40FE-A46C-02A347400F5D}">
      <dsp:nvSpPr>
        <dsp:cNvPr id="0" name=""/>
        <dsp:cNvSpPr/>
      </dsp:nvSpPr>
      <dsp:spPr>
        <a:xfrm>
          <a:off x="470071" y="725794"/>
          <a:ext cx="144987" cy="326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2217"/>
              </a:lnTo>
              <a:lnTo>
                <a:pt x="144987" y="3262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20831-0E12-41D7-8564-7C25BF39D83B}">
      <dsp:nvSpPr>
        <dsp:cNvPr id="0" name=""/>
        <dsp:cNvSpPr/>
      </dsp:nvSpPr>
      <dsp:spPr>
        <a:xfrm>
          <a:off x="615059" y="3625543"/>
          <a:ext cx="1159899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Отсутствие порогов</a:t>
          </a:r>
          <a:endParaRPr lang="ru-RU" sz="1000" kern="1200" dirty="0"/>
        </a:p>
      </dsp:txBody>
      <dsp:txXfrm>
        <a:off x="636292" y="3646776"/>
        <a:ext cx="1117433" cy="682471"/>
      </dsp:txXfrm>
    </dsp:sp>
    <dsp:sp modelId="{F3C1F71E-3E7B-4669-B98B-5140DF3A1F50}">
      <dsp:nvSpPr>
        <dsp:cNvPr id="0" name=""/>
        <dsp:cNvSpPr/>
      </dsp:nvSpPr>
      <dsp:spPr>
        <a:xfrm>
          <a:off x="2370427" y="857"/>
          <a:ext cx="1449874" cy="724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Слабовидящие </a:t>
          </a:r>
          <a:endParaRPr lang="ru-RU" sz="1400" kern="1200" dirty="0"/>
        </a:p>
      </dsp:txBody>
      <dsp:txXfrm>
        <a:off x="2391660" y="22090"/>
        <a:ext cx="1407408" cy="682471"/>
      </dsp:txXfrm>
    </dsp:sp>
    <dsp:sp modelId="{4A0AEB1F-FFFD-40BD-A0F9-939FA19D0793}">
      <dsp:nvSpPr>
        <dsp:cNvPr id="0" name=""/>
        <dsp:cNvSpPr/>
      </dsp:nvSpPr>
      <dsp:spPr>
        <a:xfrm>
          <a:off x="2515415" y="725794"/>
          <a:ext cx="144987" cy="54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702"/>
              </a:lnTo>
              <a:lnTo>
                <a:pt x="144987" y="543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43B6B-9178-491B-8E6B-D5BDF49AF9E5}">
      <dsp:nvSpPr>
        <dsp:cNvPr id="0" name=""/>
        <dsp:cNvSpPr/>
      </dsp:nvSpPr>
      <dsp:spPr>
        <a:xfrm>
          <a:off x="2660402" y="907028"/>
          <a:ext cx="1159899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Требования к освещенности помещения</a:t>
          </a:r>
          <a:endParaRPr lang="ru-RU" sz="1000" kern="1200" dirty="0"/>
        </a:p>
      </dsp:txBody>
      <dsp:txXfrm>
        <a:off x="2681635" y="928261"/>
        <a:ext cx="1117433" cy="682471"/>
      </dsp:txXfrm>
    </dsp:sp>
    <dsp:sp modelId="{CDA00ED0-A352-4180-9B6C-EFC3AD6A4CA5}">
      <dsp:nvSpPr>
        <dsp:cNvPr id="0" name=""/>
        <dsp:cNvSpPr/>
      </dsp:nvSpPr>
      <dsp:spPr>
        <a:xfrm>
          <a:off x="2515415" y="725794"/>
          <a:ext cx="144987" cy="144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874"/>
              </a:lnTo>
              <a:lnTo>
                <a:pt x="144987" y="144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7721A-F165-4D63-9508-49ABA87F33D8}">
      <dsp:nvSpPr>
        <dsp:cNvPr id="0" name=""/>
        <dsp:cNvSpPr/>
      </dsp:nvSpPr>
      <dsp:spPr>
        <a:xfrm>
          <a:off x="2660402" y="1813200"/>
          <a:ext cx="1566502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Маркировка лестниц и других сооружений специальной краской</a:t>
          </a:r>
          <a:endParaRPr lang="ru-RU" sz="1000" kern="1200" dirty="0"/>
        </a:p>
      </dsp:txBody>
      <dsp:txXfrm>
        <a:off x="2681635" y="1834433"/>
        <a:ext cx="1524036" cy="682471"/>
      </dsp:txXfrm>
    </dsp:sp>
    <dsp:sp modelId="{67119CAD-44FA-4078-A5BF-0E3CC931F424}">
      <dsp:nvSpPr>
        <dsp:cNvPr id="0" name=""/>
        <dsp:cNvSpPr/>
      </dsp:nvSpPr>
      <dsp:spPr>
        <a:xfrm>
          <a:off x="2515415" y="725794"/>
          <a:ext cx="144987" cy="2356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045"/>
              </a:lnTo>
              <a:lnTo>
                <a:pt x="144987" y="23560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FBB38-4683-44FB-85D5-E15F1644509B}">
      <dsp:nvSpPr>
        <dsp:cNvPr id="0" name=""/>
        <dsp:cNvSpPr/>
      </dsp:nvSpPr>
      <dsp:spPr>
        <a:xfrm>
          <a:off x="2660402" y="2719371"/>
          <a:ext cx="1159899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Тактильные дорожки на подходе к школе</a:t>
          </a:r>
          <a:endParaRPr lang="ru-RU" sz="1000" kern="1200" dirty="0"/>
        </a:p>
      </dsp:txBody>
      <dsp:txXfrm>
        <a:off x="2681635" y="2740604"/>
        <a:ext cx="1117433" cy="682471"/>
      </dsp:txXfrm>
    </dsp:sp>
    <dsp:sp modelId="{9C5943C1-76E4-495A-AF34-32A429E6471E}">
      <dsp:nvSpPr>
        <dsp:cNvPr id="0" name=""/>
        <dsp:cNvSpPr/>
      </dsp:nvSpPr>
      <dsp:spPr>
        <a:xfrm>
          <a:off x="2515415" y="725794"/>
          <a:ext cx="144987" cy="326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2217"/>
              </a:lnTo>
              <a:lnTo>
                <a:pt x="144987" y="3262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15E7-B8BE-433D-BFDD-D534124BD1D9}">
      <dsp:nvSpPr>
        <dsp:cNvPr id="0" name=""/>
        <dsp:cNvSpPr/>
      </dsp:nvSpPr>
      <dsp:spPr>
        <a:xfrm>
          <a:off x="2660402" y="3625543"/>
          <a:ext cx="1159899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Увеличенный шрифт для слабовидящих</a:t>
          </a:r>
          <a:endParaRPr lang="ru-RU" sz="1000" kern="1200" dirty="0"/>
        </a:p>
      </dsp:txBody>
      <dsp:txXfrm>
        <a:off x="2681635" y="3646776"/>
        <a:ext cx="1117433" cy="682471"/>
      </dsp:txXfrm>
    </dsp:sp>
    <dsp:sp modelId="{09D4C0E8-1A11-4005-8C7E-8B87E37B1BB9}">
      <dsp:nvSpPr>
        <dsp:cNvPr id="0" name=""/>
        <dsp:cNvSpPr/>
      </dsp:nvSpPr>
      <dsp:spPr>
        <a:xfrm>
          <a:off x="4299398" y="857"/>
          <a:ext cx="1449874" cy="724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Слабослышащие</a:t>
          </a:r>
          <a:endParaRPr lang="ru-RU" sz="1400" kern="1200" dirty="0"/>
        </a:p>
      </dsp:txBody>
      <dsp:txXfrm>
        <a:off x="4320631" y="22090"/>
        <a:ext cx="1407408" cy="682471"/>
      </dsp:txXfrm>
    </dsp:sp>
    <dsp:sp modelId="{94574855-A90B-4278-BF56-E5C0A92DD068}">
      <dsp:nvSpPr>
        <dsp:cNvPr id="0" name=""/>
        <dsp:cNvSpPr/>
      </dsp:nvSpPr>
      <dsp:spPr>
        <a:xfrm>
          <a:off x="4444385" y="725794"/>
          <a:ext cx="144987" cy="54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702"/>
              </a:lnTo>
              <a:lnTo>
                <a:pt x="144987" y="543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5670D-13D0-4490-B7E8-1630B4D62FC6}">
      <dsp:nvSpPr>
        <dsp:cNvPr id="0" name=""/>
        <dsp:cNvSpPr/>
      </dsp:nvSpPr>
      <dsp:spPr>
        <a:xfrm>
          <a:off x="4589373" y="907028"/>
          <a:ext cx="1159899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Дублирование всех звуковых сигналов зрительными </a:t>
          </a:r>
          <a:endParaRPr lang="ru-RU" sz="1000" kern="1200" dirty="0"/>
        </a:p>
      </dsp:txBody>
      <dsp:txXfrm>
        <a:off x="4610606" y="928261"/>
        <a:ext cx="1117433" cy="682471"/>
      </dsp:txXfrm>
    </dsp:sp>
    <dsp:sp modelId="{14CB4938-02DD-4E03-9EA7-BAD9F067928A}">
      <dsp:nvSpPr>
        <dsp:cNvPr id="0" name=""/>
        <dsp:cNvSpPr/>
      </dsp:nvSpPr>
      <dsp:spPr>
        <a:xfrm>
          <a:off x="4444385" y="725794"/>
          <a:ext cx="144987" cy="144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874"/>
              </a:lnTo>
              <a:lnTo>
                <a:pt x="144987" y="144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3B8F9-B563-42C8-8CB5-7D705E612B8B}">
      <dsp:nvSpPr>
        <dsp:cNvPr id="0" name=""/>
        <dsp:cNvSpPr/>
      </dsp:nvSpPr>
      <dsp:spPr>
        <a:xfrm>
          <a:off x="4589373" y="1813200"/>
          <a:ext cx="1159899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Расположение близко к учителю </a:t>
          </a:r>
          <a:endParaRPr lang="ru-RU" sz="1000" kern="1200" dirty="0"/>
        </a:p>
      </dsp:txBody>
      <dsp:txXfrm>
        <a:off x="4610606" y="1834433"/>
        <a:ext cx="1117433" cy="682471"/>
      </dsp:txXfrm>
    </dsp:sp>
    <dsp:sp modelId="{519E0EF4-9168-474F-A2ED-E8A61A026DB3}">
      <dsp:nvSpPr>
        <dsp:cNvPr id="0" name=""/>
        <dsp:cNvSpPr/>
      </dsp:nvSpPr>
      <dsp:spPr>
        <a:xfrm>
          <a:off x="4444385" y="725794"/>
          <a:ext cx="144987" cy="2356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045"/>
              </a:lnTo>
              <a:lnTo>
                <a:pt x="144987" y="23560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CDBF6-61A3-432D-91D1-723B0084D0A7}">
      <dsp:nvSpPr>
        <dsp:cNvPr id="0" name=""/>
        <dsp:cNvSpPr/>
      </dsp:nvSpPr>
      <dsp:spPr>
        <a:xfrm>
          <a:off x="4589373" y="2719371"/>
          <a:ext cx="1683141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Возможно использование специальной усиливающей аппаратуры</a:t>
          </a:r>
          <a:endParaRPr lang="ru-RU" sz="1000" kern="1200" dirty="0"/>
        </a:p>
      </dsp:txBody>
      <dsp:txXfrm>
        <a:off x="4610606" y="2740604"/>
        <a:ext cx="1640675" cy="682471"/>
      </dsp:txXfrm>
    </dsp:sp>
    <dsp:sp modelId="{C55DBC52-36AF-4C0D-9FAA-907262A7B2C5}">
      <dsp:nvSpPr>
        <dsp:cNvPr id="0" name=""/>
        <dsp:cNvSpPr/>
      </dsp:nvSpPr>
      <dsp:spPr>
        <a:xfrm>
          <a:off x="6111741" y="857"/>
          <a:ext cx="1449874" cy="724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Сенсорные нарушения		</a:t>
          </a:r>
          <a:endParaRPr lang="ru-RU" sz="1400" kern="1200" dirty="0"/>
        </a:p>
      </dsp:txBody>
      <dsp:txXfrm>
        <a:off x="6132974" y="22090"/>
        <a:ext cx="1407408" cy="682471"/>
      </dsp:txXfrm>
    </dsp:sp>
    <dsp:sp modelId="{25FDB2F7-A9E5-4903-B5F2-9C13E0756C4C}">
      <dsp:nvSpPr>
        <dsp:cNvPr id="0" name=""/>
        <dsp:cNvSpPr/>
      </dsp:nvSpPr>
      <dsp:spPr>
        <a:xfrm>
          <a:off x="6256728" y="725794"/>
          <a:ext cx="144987" cy="54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702"/>
              </a:lnTo>
              <a:lnTo>
                <a:pt x="144987" y="543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A7BA0-A9FB-43DD-92B1-22475AB9A1B2}">
      <dsp:nvSpPr>
        <dsp:cNvPr id="0" name=""/>
        <dsp:cNvSpPr/>
      </dsp:nvSpPr>
      <dsp:spPr>
        <a:xfrm>
          <a:off x="6401716" y="907028"/>
          <a:ext cx="1159899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Сенсорная комната </a:t>
          </a:r>
          <a:endParaRPr lang="ru-RU" sz="1000" kern="1200" dirty="0"/>
        </a:p>
      </dsp:txBody>
      <dsp:txXfrm>
        <a:off x="6422949" y="928261"/>
        <a:ext cx="1117433" cy="682471"/>
      </dsp:txXfrm>
    </dsp:sp>
    <dsp:sp modelId="{2D6433F7-50D6-4D42-8D5C-DB753BE59A3E}">
      <dsp:nvSpPr>
        <dsp:cNvPr id="0" name=""/>
        <dsp:cNvSpPr/>
      </dsp:nvSpPr>
      <dsp:spPr>
        <a:xfrm>
          <a:off x="6256728" y="725794"/>
          <a:ext cx="144987" cy="144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874"/>
              </a:lnTo>
              <a:lnTo>
                <a:pt x="144987" y="1449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061FD-ADE5-4A88-A3C0-80A93621C907}">
      <dsp:nvSpPr>
        <dsp:cNvPr id="0" name=""/>
        <dsp:cNvSpPr/>
      </dsp:nvSpPr>
      <dsp:spPr>
        <a:xfrm>
          <a:off x="6401716" y="1813200"/>
          <a:ext cx="1159899" cy="724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Визуальная поддержка в местах общего пользования и т.д.</a:t>
          </a:r>
          <a:endParaRPr lang="ru-RU" sz="1000" kern="1200" dirty="0"/>
        </a:p>
      </dsp:txBody>
      <dsp:txXfrm>
        <a:off x="6422949" y="1834433"/>
        <a:ext cx="1117433" cy="682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80CDC-C9A9-4194-B213-A8293B15920E}">
      <dsp:nvSpPr>
        <dsp:cNvPr id="0" name=""/>
        <dsp:cNvSpPr/>
      </dsp:nvSpPr>
      <dsp:spPr>
        <a:xfrm>
          <a:off x="436066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Ассистент</a:t>
          </a:r>
          <a:endParaRPr lang="ru-RU" sz="3900" kern="1200" dirty="0"/>
        </a:p>
      </dsp:txBody>
      <dsp:txXfrm>
        <a:off x="470066" y="34496"/>
        <a:ext cx="2253718" cy="1092859"/>
      </dsp:txXfrm>
    </dsp:sp>
    <dsp:sp modelId="{497F845B-7B7B-4542-BC29-1E741355589A}">
      <dsp:nvSpPr>
        <dsp:cNvPr id="0" name=""/>
        <dsp:cNvSpPr/>
      </dsp:nvSpPr>
      <dsp:spPr>
        <a:xfrm>
          <a:off x="668238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65E88-4162-4586-AF56-88E959EFB757}">
      <dsp:nvSpPr>
        <dsp:cNvPr id="0" name=""/>
        <dsp:cNvSpPr/>
      </dsp:nvSpPr>
      <dsp:spPr>
        <a:xfrm>
          <a:off x="900410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Социальная услуга,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Техническая помощь</a:t>
          </a:r>
          <a:endParaRPr lang="ru-RU" sz="1500" kern="1200" dirty="0"/>
        </a:p>
      </dsp:txBody>
      <dsp:txXfrm>
        <a:off x="934410" y="1485570"/>
        <a:ext cx="1789374" cy="1092859"/>
      </dsp:txXfrm>
    </dsp:sp>
    <dsp:sp modelId="{6B26581D-97BE-46DE-A606-E3C20446951C}">
      <dsp:nvSpPr>
        <dsp:cNvPr id="0" name=""/>
        <dsp:cNvSpPr/>
      </dsp:nvSpPr>
      <dsp:spPr>
        <a:xfrm>
          <a:off x="668238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E0A67-4C47-4A63-8549-1C0AFDC29D6A}">
      <dsp:nvSpPr>
        <dsp:cNvPr id="0" name=""/>
        <dsp:cNvSpPr/>
      </dsp:nvSpPr>
      <dsp:spPr>
        <a:xfrm>
          <a:off x="900410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Нет </a:t>
          </a:r>
          <a:r>
            <a:rPr lang="ru-RU" sz="1500" kern="1200" dirty="0" err="1" smtClean="0"/>
            <a:t>профстандарта</a:t>
          </a: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(готовится)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Аналог – помощник воспитателя? </a:t>
          </a:r>
          <a:endParaRPr lang="ru-RU" sz="1500" kern="1200" dirty="0"/>
        </a:p>
      </dsp:txBody>
      <dsp:txXfrm>
        <a:off x="934410" y="2936644"/>
        <a:ext cx="1789374" cy="1092859"/>
      </dsp:txXfrm>
    </dsp:sp>
    <dsp:sp modelId="{FE47133A-B621-4EF7-8B0A-58935572E2E5}">
      <dsp:nvSpPr>
        <dsp:cNvPr id="0" name=""/>
        <dsp:cNvSpPr/>
      </dsp:nvSpPr>
      <dsp:spPr>
        <a:xfrm>
          <a:off x="3338214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Тьютор</a:t>
          </a:r>
          <a:endParaRPr lang="ru-RU" sz="3900" kern="1200" dirty="0"/>
        </a:p>
      </dsp:txBody>
      <dsp:txXfrm>
        <a:off x="3372214" y="34496"/>
        <a:ext cx="2253718" cy="1092859"/>
      </dsp:txXfrm>
    </dsp:sp>
    <dsp:sp modelId="{377A5405-F331-4612-B145-CB4616F52187}">
      <dsp:nvSpPr>
        <dsp:cNvPr id="0" name=""/>
        <dsp:cNvSpPr/>
      </dsp:nvSpPr>
      <dsp:spPr>
        <a:xfrm>
          <a:off x="3570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587D9-48D1-465D-8588-D7793973DAE6}">
      <dsp:nvSpPr>
        <dsp:cNvPr id="0" name=""/>
        <dsp:cNvSpPr/>
      </dsp:nvSpPr>
      <dsp:spPr>
        <a:xfrm>
          <a:off x="3802558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Педагогическая услуга, сопровождение в образовательном процессе</a:t>
          </a:r>
        </a:p>
      </dsp:txBody>
      <dsp:txXfrm>
        <a:off x="3836558" y="1485570"/>
        <a:ext cx="1789374" cy="1092859"/>
      </dsp:txXfrm>
    </dsp:sp>
    <dsp:sp modelId="{A984024A-B1B7-4D95-923B-C8EE6F3A41B2}">
      <dsp:nvSpPr>
        <dsp:cNvPr id="0" name=""/>
        <dsp:cNvSpPr/>
      </dsp:nvSpPr>
      <dsp:spPr>
        <a:xfrm>
          <a:off x="3570386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8CA93-7226-4437-93BE-55255B6CF2D7}">
      <dsp:nvSpPr>
        <dsp:cNvPr id="0" name=""/>
        <dsp:cNvSpPr/>
      </dsp:nvSpPr>
      <dsp:spPr>
        <a:xfrm>
          <a:off x="3802558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Внесен в ЕКИС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Профстандарт</a:t>
          </a:r>
          <a:r>
            <a:rPr lang="ru-RU" sz="1500" kern="1200" dirty="0" smtClean="0"/>
            <a:t> вступил в действие 26 января 2017 года</a:t>
          </a:r>
          <a:endParaRPr lang="ru-RU" sz="1500" kern="1200" dirty="0"/>
        </a:p>
      </dsp:txBody>
      <dsp:txXfrm>
        <a:off x="3836558" y="2936644"/>
        <a:ext cx="1789374" cy="1092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CBB9E-FD41-4C59-BE17-4799B0D5E36B}">
      <dsp:nvSpPr>
        <dsp:cNvPr id="0" name=""/>
        <dsp:cNvSpPr/>
      </dsp:nvSpPr>
      <dsp:spPr>
        <a:xfrm>
          <a:off x="1257299" y="0"/>
          <a:ext cx="4572000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07CC4-D29A-43F4-8E56-D352DE6004AE}">
      <dsp:nvSpPr>
        <dsp:cNvPr id="0" name=""/>
        <dsp:cNvSpPr/>
      </dsp:nvSpPr>
      <dsp:spPr>
        <a:xfrm>
          <a:off x="3543300" y="457646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Полная инклюзия (100% времени  в общем классе)</a:t>
          </a:r>
          <a:endParaRPr lang="ru-RU" sz="1400" kern="1200" dirty="0"/>
        </a:p>
      </dsp:txBody>
      <dsp:txXfrm>
        <a:off x="3582968" y="497314"/>
        <a:ext cx="2892464" cy="733265"/>
      </dsp:txXfrm>
    </dsp:sp>
    <dsp:sp modelId="{1D852BD9-1753-4171-B70C-58687F43C3AC}">
      <dsp:nvSpPr>
        <dsp:cNvPr id="0" name=""/>
        <dsp:cNvSpPr/>
      </dsp:nvSpPr>
      <dsp:spPr>
        <a:xfrm>
          <a:off x="3543300" y="1371823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Частично раздельное, частично инклюзивное обучение</a:t>
          </a:r>
          <a:endParaRPr lang="ru-RU" sz="1400" kern="1200" dirty="0"/>
        </a:p>
      </dsp:txBody>
      <dsp:txXfrm>
        <a:off x="3582968" y="1411491"/>
        <a:ext cx="2892464" cy="733265"/>
      </dsp:txXfrm>
    </dsp:sp>
    <dsp:sp modelId="{239C6E70-E1E5-4F5C-8046-24631FD41B81}">
      <dsp:nvSpPr>
        <dsp:cNvPr id="0" name=""/>
        <dsp:cNvSpPr/>
      </dsp:nvSpPr>
      <dsp:spPr>
        <a:xfrm>
          <a:off x="3543300" y="2286000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 в отдельном классе в общей школе с возможностью включения в общие мероприятия</a:t>
          </a:r>
          <a:endParaRPr lang="ru-RU" sz="1400" kern="1200" dirty="0"/>
        </a:p>
      </dsp:txBody>
      <dsp:txXfrm>
        <a:off x="3582968" y="2325668"/>
        <a:ext cx="2892464" cy="733265"/>
      </dsp:txXfrm>
    </dsp:sp>
    <dsp:sp modelId="{789BE593-02EF-4460-99A4-F0BC9A570D6E}">
      <dsp:nvSpPr>
        <dsp:cNvPr id="0" name=""/>
        <dsp:cNvSpPr/>
      </dsp:nvSpPr>
      <dsp:spPr>
        <a:xfrm>
          <a:off x="3543300" y="3200176"/>
          <a:ext cx="2971800" cy="812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в отдельном учреждении</a:t>
          </a:r>
          <a:endParaRPr lang="ru-RU" sz="1400" kern="1200" dirty="0"/>
        </a:p>
      </dsp:txBody>
      <dsp:txXfrm>
        <a:off x="3582968" y="3239844"/>
        <a:ext cx="2892464" cy="7332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4E65D-CC02-4AF3-A42D-1306E34B699E}">
      <dsp:nvSpPr>
        <dsp:cNvPr id="0" name=""/>
        <dsp:cNvSpPr/>
      </dsp:nvSpPr>
      <dsp:spPr>
        <a:xfrm>
          <a:off x="0" y="15848"/>
          <a:ext cx="788670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Индивидуальный учебный план</a:t>
          </a:r>
          <a:endParaRPr lang="ru-RU" sz="2600" kern="1200" dirty="0"/>
        </a:p>
      </dsp:txBody>
      <dsp:txXfrm>
        <a:off x="30442" y="46290"/>
        <a:ext cx="7825816" cy="562726"/>
      </dsp:txXfrm>
    </dsp:sp>
    <dsp:sp modelId="{C2C78C5D-6083-4867-9D8D-DE7D6D5E2066}">
      <dsp:nvSpPr>
        <dsp:cNvPr id="0" name=""/>
        <dsp:cNvSpPr/>
      </dsp:nvSpPr>
      <dsp:spPr>
        <a:xfrm>
          <a:off x="0" y="639459"/>
          <a:ext cx="78867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Часть уроков ребенок, обучающийся по этому плану, проходит в классе, часть – индивидуально </a:t>
          </a:r>
          <a:endParaRPr lang="ru-RU" sz="2000" kern="1200" dirty="0"/>
        </a:p>
      </dsp:txBody>
      <dsp:txXfrm>
        <a:off x="0" y="639459"/>
        <a:ext cx="7886700" cy="632385"/>
      </dsp:txXfrm>
    </dsp:sp>
    <dsp:sp modelId="{2CC6F8D2-FB27-4A7C-8510-D74E91BD0638}">
      <dsp:nvSpPr>
        <dsp:cNvPr id="0" name=""/>
        <dsp:cNvSpPr/>
      </dsp:nvSpPr>
      <dsp:spPr>
        <a:xfrm>
          <a:off x="0" y="1289247"/>
          <a:ext cx="788670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Дистанционно-очное обучение</a:t>
          </a:r>
          <a:endParaRPr lang="ru-RU" sz="2600" kern="1200" dirty="0"/>
        </a:p>
      </dsp:txBody>
      <dsp:txXfrm>
        <a:off x="30442" y="1319689"/>
        <a:ext cx="7825816" cy="562726"/>
      </dsp:txXfrm>
    </dsp:sp>
    <dsp:sp modelId="{29AB0DFF-7FF6-4579-B76D-D3A498DBA793}">
      <dsp:nvSpPr>
        <dsp:cNvPr id="0" name=""/>
        <dsp:cNvSpPr/>
      </dsp:nvSpPr>
      <dsp:spPr>
        <a:xfrm>
          <a:off x="0" y="1895454"/>
          <a:ext cx="78867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Технология прохождения уроков по индивидуальной программе с посещением школы 1-2 раза в неделю</a:t>
          </a:r>
          <a:endParaRPr lang="ru-RU" sz="2000" kern="1200" dirty="0"/>
        </a:p>
      </dsp:txBody>
      <dsp:txXfrm>
        <a:off x="0" y="1895454"/>
        <a:ext cx="7886700" cy="632385"/>
      </dsp:txXfrm>
    </dsp:sp>
    <dsp:sp modelId="{D19E574A-F114-4ADD-91CB-300E5802D589}">
      <dsp:nvSpPr>
        <dsp:cNvPr id="0" name=""/>
        <dsp:cNvSpPr/>
      </dsp:nvSpPr>
      <dsp:spPr>
        <a:xfrm>
          <a:off x="0" y="2527839"/>
          <a:ext cx="7886700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Интеграционный (автономный) класс</a:t>
          </a:r>
          <a:endParaRPr lang="ru-RU" sz="2600" kern="1200" dirty="0"/>
        </a:p>
      </dsp:txBody>
      <dsp:txXfrm>
        <a:off x="30442" y="2558281"/>
        <a:ext cx="7825816" cy="562726"/>
      </dsp:txXfrm>
    </dsp:sp>
    <dsp:sp modelId="{8F845100-3D13-48F3-8A19-473A29F8C7E6}">
      <dsp:nvSpPr>
        <dsp:cNvPr id="0" name=""/>
        <dsp:cNvSpPr/>
      </dsp:nvSpPr>
      <dsp:spPr>
        <a:xfrm>
          <a:off x="0" y="3151449"/>
          <a:ext cx="78867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Академическая инклюзия исключается, но класс учится отдельно от </a:t>
          </a:r>
          <a:r>
            <a:rPr lang="ru-RU" sz="2000" kern="1200" dirty="0" err="1" smtClean="0"/>
            <a:t>нормотипичных</a:t>
          </a:r>
          <a:r>
            <a:rPr lang="ru-RU" sz="2000" kern="1200" dirty="0" smtClean="0"/>
            <a:t> сверстников, включается в </a:t>
          </a:r>
          <a:r>
            <a:rPr lang="ru-RU" sz="2000" kern="1200" dirty="0" err="1" smtClean="0"/>
            <a:t>допобразование</a:t>
          </a:r>
          <a:r>
            <a:rPr lang="ru-RU" sz="2000" kern="1200" dirty="0" smtClean="0"/>
            <a:t>, общие мероприятия (в строгом смысле слова, это не инклюзия)	</a:t>
          </a:r>
          <a:endParaRPr lang="ru-RU" sz="2000" kern="1200" dirty="0"/>
        </a:p>
      </dsp:txBody>
      <dsp:txXfrm>
        <a:off x="0" y="3151449"/>
        <a:ext cx="7886700" cy="1184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BB43A-8667-42B7-8981-C9973BA1AD5B}">
      <dsp:nvSpPr>
        <dsp:cNvPr id="0" name=""/>
        <dsp:cNvSpPr/>
      </dsp:nvSpPr>
      <dsp:spPr>
        <a:xfrm>
          <a:off x="0" y="52414"/>
          <a:ext cx="7886700" cy="11917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Разноуровневое</a:t>
          </a:r>
          <a:r>
            <a:rPr lang="ru-RU" sz="3000" kern="1200" dirty="0" smtClean="0"/>
            <a:t> образование</a:t>
          </a:r>
          <a:endParaRPr lang="ru-RU" sz="3000" kern="1200" dirty="0"/>
        </a:p>
      </dsp:txBody>
      <dsp:txXfrm>
        <a:off x="58177" y="110591"/>
        <a:ext cx="7770346" cy="1075400"/>
      </dsp:txXfrm>
    </dsp:sp>
    <dsp:sp modelId="{24D2AF62-95B3-44CC-9BA1-F7E9BF437ECE}">
      <dsp:nvSpPr>
        <dsp:cNvPr id="0" name=""/>
        <dsp:cNvSpPr/>
      </dsp:nvSpPr>
      <dsp:spPr>
        <a:xfrm>
          <a:off x="0" y="1244168"/>
          <a:ext cx="788670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обучение параллели детей в группах, сообразно успеваемости по разным предметам, позволяет включать в процесс разных детей, в том числе с ассиметричным развитием</a:t>
          </a:r>
          <a:endParaRPr lang="ru-RU" sz="2300" kern="1200" dirty="0"/>
        </a:p>
      </dsp:txBody>
      <dsp:txXfrm>
        <a:off x="0" y="1244168"/>
        <a:ext cx="7886700" cy="1366200"/>
      </dsp:txXfrm>
    </dsp:sp>
    <dsp:sp modelId="{CF0E64B1-AE68-4B5A-AE7D-57787B31E9F9}">
      <dsp:nvSpPr>
        <dsp:cNvPr id="0" name=""/>
        <dsp:cNvSpPr/>
      </dsp:nvSpPr>
      <dsp:spPr>
        <a:xfrm>
          <a:off x="0" y="2610369"/>
          <a:ext cx="7886700" cy="11917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Обучение в группе сверстников с адаптацией заданий и подачи материала	</a:t>
          </a:r>
          <a:endParaRPr lang="ru-RU" sz="3000" kern="1200" dirty="0"/>
        </a:p>
      </dsp:txBody>
      <dsp:txXfrm>
        <a:off x="58177" y="2668546"/>
        <a:ext cx="7770346" cy="1075400"/>
      </dsp:txXfrm>
    </dsp:sp>
    <dsp:sp modelId="{AFBB155C-C97E-4279-8EB9-CD6F15462123}">
      <dsp:nvSpPr>
        <dsp:cNvPr id="0" name=""/>
        <dsp:cNvSpPr/>
      </dsp:nvSpPr>
      <dsp:spPr>
        <a:xfrm>
          <a:off x="0" y="3802123"/>
          <a:ext cx="78867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Возможно с </a:t>
          </a:r>
          <a:r>
            <a:rPr lang="ru-RU" sz="2300" kern="1200" dirty="0" err="1" smtClean="0"/>
            <a:t>тьюторским</a:t>
          </a:r>
          <a:r>
            <a:rPr lang="ru-RU" sz="2300" kern="1200" dirty="0" smtClean="0"/>
            <a:t> сопровождением или без… </a:t>
          </a:r>
          <a:endParaRPr lang="ru-RU" sz="2300" kern="1200" dirty="0"/>
        </a:p>
      </dsp:txBody>
      <dsp:txXfrm>
        <a:off x="0" y="3802123"/>
        <a:ext cx="7886700" cy="496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94714-1C61-432E-9DC9-A1FE9AF6B03D}">
      <dsp:nvSpPr>
        <dsp:cNvPr id="0" name=""/>
        <dsp:cNvSpPr/>
      </dsp:nvSpPr>
      <dsp:spPr>
        <a:xfrm>
          <a:off x="2407" y="84565"/>
          <a:ext cx="2347573" cy="61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Зона сенсорной разгрузки </a:t>
          </a:r>
          <a:endParaRPr lang="ru-RU" sz="1700" kern="1200" dirty="0"/>
        </a:p>
      </dsp:txBody>
      <dsp:txXfrm>
        <a:off x="2407" y="84565"/>
        <a:ext cx="2347573" cy="616001"/>
      </dsp:txXfrm>
    </dsp:sp>
    <dsp:sp modelId="{1FE4FE11-4B81-4ADA-A51A-94E868CDBA52}">
      <dsp:nvSpPr>
        <dsp:cNvPr id="0" name=""/>
        <dsp:cNvSpPr/>
      </dsp:nvSpPr>
      <dsp:spPr>
        <a:xfrm>
          <a:off x="2407" y="700567"/>
          <a:ext cx="2347573" cy="2204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необходимое сенсорное оборудование для снятия «перегрузки»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дополнительная «мотивация» детей к обучению</a:t>
          </a:r>
          <a:endParaRPr lang="ru-RU" sz="1700" kern="1200" dirty="0"/>
        </a:p>
      </dsp:txBody>
      <dsp:txXfrm>
        <a:off x="2407" y="700567"/>
        <a:ext cx="2347573" cy="2204921"/>
      </dsp:txXfrm>
    </dsp:sp>
    <dsp:sp modelId="{F513C7D7-D893-4720-A9FB-53B196C095F5}">
      <dsp:nvSpPr>
        <dsp:cNvPr id="0" name=""/>
        <dsp:cNvSpPr/>
      </dsp:nvSpPr>
      <dsp:spPr>
        <a:xfrm>
          <a:off x="2678641" y="84565"/>
          <a:ext cx="2347573" cy="61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Зона индивидуальных занятий</a:t>
          </a:r>
          <a:endParaRPr lang="ru-RU" sz="1700" kern="1200" dirty="0"/>
        </a:p>
      </dsp:txBody>
      <dsp:txXfrm>
        <a:off x="2678641" y="84565"/>
        <a:ext cx="2347573" cy="616001"/>
      </dsp:txXfrm>
    </dsp:sp>
    <dsp:sp modelId="{71602532-EBD5-4E53-A5AC-63ABE6DA06A7}">
      <dsp:nvSpPr>
        <dsp:cNvPr id="0" name=""/>
        <dsp:cNvSpPr/>
      </dsp:nvSpPr>
      <dsp:spPr>
        <a:xfrm>
          <a:off x="2678641" y="700567"/>
          <a:ext cx="2347573" cy="2204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индивидуальная программа коррекции дефицитов ребенка</a:t>
          </a:r>
          <a:endParaRPr lang="ru-RU" sz="1700" kern="1200" dirty="0"/>
        </a:p>
      </dsp:txBody>
      <dsp:txXfrm>
        <a:off x="2678641" y="700567"/>
        <a:ext cx="2347573" cy="2204921"/>
      </dsp:txXfrm>
    </dsp:sp>
    <dsp:sp modelId="{119C2941-BF80-47ED-874E-09AD18B97776}">
      <dsp:nvSpPr>
        <dsp:cNvPr id="0" name=""/>
        <dsp:cNvSpPr/>
      </dsp:nvSpPr>
      <dsp:spPr>
        <a:xfrm>
          <a:off x="5354874" y="84565"/>
          <a:ext cx="2347573" cy="61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Зона групповой работы</a:t>
          </a:r>
          <a:endParaRPr lang="ru-RU" sz="1700" kern="1200" dirty="0"/>
        </a:p>
      </dsp:txBody>
      <dsp:txXfrm>
        <a:off x="5354874" y="84565"/>
        <a:ext cx="2347573" cy="616001"/>
      </dsp:txXfrm>
    </dsp:sp>
    <dsp:sp modelId="{CD63F052-150B-4E52-89AC-4B4D01F6085B}">
      <dsp:nvSpPr>
        <dsp:cNvPr id="0" name=""/>
        <dsp:cNvSpPr/>
      </dsp:nvSpPr>
      <dsp:spPr>
        <a:xfrm>
          <a:off x="5354874" y="700567"/>
          <a:ext cx="2347573" cy="22049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навыки групповой работы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тренировка учебного поведения в группе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обобщение навыков, полученных в индивидуальной работе</a:t>
          </a:r>
          <a:endParaRPr lang="ru-RU" sz="1700" kern="1200" dirty="0"/>
        </a:p>
      </dsp:txBody>
      <dsp:txXfrm>
        <a:off x="5354874" y="700567"/>
        <a:ext cx="2347573" cy="2204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35363-1029-432C-9BFB-89B207A5CB4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A1EA0-44EE-4EEA-B82A-15033FF7E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3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87057-7476-448D-99B3-4D572AF5A84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0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3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1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4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0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9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1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6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8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2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5507-14F2-4D66-A4C0-1D8A22FE1438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35E-93A3-4352-A0AF-DAE689B2E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1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ventions.ru/view_base.php?id=1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подготовить школу к инклюзивному образованию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РОО помощи детям с аутизмом «</a:t>
            </a:r>
            <a:r>
              <a:rPr lang="ru-RU" dirty="0" smtClean="0"/>
              <a:t>Контакт»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57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Адаптированные программы 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ФГОСы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образования</a:t>
                      </a:r>
                      <a:endParaRPr lang="ru-RU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ФГОСов</a:t>
                      </a:r>
                      <a:endParaRPr lang="ru-RU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Начальное образование</a:t>
                      </a:r>
                      <a:endParaRPr lang="ru-RU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дети, поступившие</a:t>
                      </a:r>
                      <a:r>
                        <a:rPr lang="ru-RU" baseline="0" dirty="0" smtClean="0"/>
                        <a:t> до 2016 года – ФГОС для начального образования и ФГОС для детей с </a:t>
                      </a:r>
                      <a:r>
                        <a:rPr lang="ru-RU" baseline="0" dirty="0" err="1" smtClean="0"/>
                        <a:t>у.о</a:t>
                      </a:r>
                      <a:r>
                        <a:rPr lang="ru-RU" baseline="0" dirty="0" smtClean="0"/>
                        <a:t>.( 1 и 2 вариант)</a:t>
                      </a:r>
                      <a:endParaRPr lang="ru-RU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Дети, поступившие 1 сентября 2016</a:t>
                      </a:r>
                      <a:r>
                        <a:rPr lang="ru-RU" baseline="0" dirty="0" smtClean="0"/>
                        <a:t> года – ФГОС  НОО для детей с ОВЗ (28 вариантов программ для детей с ОВЗ) и ФГОС для детей с </a:t>
                      </a:r>
                      <a:r>
                        <a:rPr lang="ru-RU" baseline="0" dirty="0" err="1" smtClean="0"/>
                        <a:t>у.о</a:t>
                      </a:r>
                      <a:r>
                        <a:rPr lang="ru-RU" baseline="0" dirty="0" smtClean="0"/>
                        <a:t>. .( 1 и 2 вариант) </a:t>
                      </a:r>
                      <a:endParaRPr lang="ru-RU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44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Основная</a:t>
                      </a:r>
                      <a:r>
                        <a:rPr lang="ru-RU" baseline="0" dirty="0" smtClean="0"/>
                        <a:t> средняя школа</a:t>
                      </a:r>
                      <a:endParaRPr lang="ru-RU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ФГОС для</a:t>
                      </a:r>
                      <a:r>
                        <a:rPr lang="ru-RU" baseline="0" dirty="0" smtClean="0"/>
                        <a:t> средней и старшей школы и ФГОС для детей с </a:t>
                      </a:r>
                      <a:r>
                        <a:rPr lang="ru-RU" baseline="0" dirty="0" err="1" smtClean="0"/>
                        <a:t>у.о</a:t>
                      </a:r>
                      <a:r>
                        <a:rPr lang="ru-RU" baseline="0" dirty="0" smtClean="0"/>
                        <a:t>. (1 и 2 вариант) </a:t>
                      </a:r>
                      <a:endParaRPr lang="ru-RU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5560" y="501317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</a:t>
            </a:r>
            <a:r>
              <a:rPr lang="ru-RU" sz="1600" dirty="0"/>
              <a:t>: Сейчас ФГОС НОО и заключения ПМПК привязаны к нозологическим категориям – заключение дается на основе медицинского диагноза, что не соответствует общему повороту к социальной модели инвалидности… </a:t>
            </a:r>
          </a:p>
          <a:p>
            <a:endParaRPr lang="ru-RU" sz="1600" dirty="0"/>
          </a:p>
          <a:p>
            <a:r>
              <a:rPr lang="ru-RU" sz="1600" dirty="0"/>
              <a:t>ФГОС для средней школы предполагает, что программа коррекционной работы включается в образовательную программу. </a:t>
            </a:r>
          </a:p>
        </p:txBody>
      </p:sp>
    </p:spTree>
    <p:extLst>
      <p:ext uri="{BB962C8B-B14F-4D97-AF65-F5344CB8AC3E}">
        <p14:creationId xmlns:p14="http://schemas.microsoft.com/office/powerpoint/2010/main" val="132970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Кто и как пишет адаптированную программу 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95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Специальные учебные пособия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628801"/>
            <a:ext cx="8229600" cy="4525963"/>
          </a:xfrm>
        </p:spPr>
        <p:txBody>
          <a:bodyPr/>
          <a:lstStyle/>
          <a:p>
            <a:r>
              <a:rPr lang="ru-RU" dirty="0" smtClean="0"/>
              <a:t>ВСЕ учебные пособия должны быть обеспечены школой, в том числе те, которые есть в адаптированной программе. </a:t>
            </a:r>
          </a:p>
          <a:p>
            <a:r>
              <a:rPr lang="ru-RU" dirty="0" smtClean="0"/>
              <a:t>Есть линейка учебных пособий по бывшему </a:t>
            </a:r>
            <a:r>
              <a:rPr lang="en-US" dirty="0" smtClean="0"/>
              <a:t>VIII </a:t>
            </a:r>
            <a:r>
              <a:rPr lang="ru-RU" dirty="0" smtClean="0"/>
              <a:t>виду (для ФГОС для детей с </a:t>
            </a:r>
            <a:r>
              <a:rPr lang="ru-RU" dirty="0" err="1" smtClean="0"/>
              <a:t>у.о</a:t>
            </a:r>
            <a:r>
              <a:rPr lang="ru-RU" dirty="0" smtClean="0"/>
              <a:t>.)</a:t>
            </a:r>
          </a:p>
          <a:p>
            <a:r>
              <a:rPr lang="ru-RU" dirty="0" smtClean="0"/>
              <a:t>Частично есть пособия для слабовидящих</a:t>
            </a:r>
          </a:p>
          <a:p>
            <a:r>
              <a:rPr lang="ru-RU" dirty="0" smtClean="0"/>
              <a:t>Министерство образования обещает еще более 200 учебников для разных программ.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65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Рекомендуются ПМПК и ИПРА</a:t>
            </a:r>
          </a:p>
          <a:p>
            <a:r>
              <a:rPr lang="ru-RU" dirty="0" smtClean="0"/>
              <a:t>Могут включать: специальные компьютерные программы (для детей с нарушениями моторики, слуха, зрения, речи – (коммуникаторы))</a:t>
            </a:r>
          </a:p>
          <a:p>
            <a:r>
              <a:rPr lang="ru-RU" dirty="0" smtClean="0"/>
              <a:t>Специальное освещение (для слабовидящих)</a:t>
            </a:r>
          </a:p>
          <a:p>
            <a:r>
              <a:rPr lang="ru-RU" dirty="0" smtClean="0"/>
              <a:t>Другие приспособления (тактильные, например)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0809"/>
            <a:ext cx="4038600" cy="2865879"/>
          </a:xfrm>
        </p:spPr>
      </p:pic>
    </p:spTree>
    <p:extLst>
      <p:ext uri="{BB962C8B-B14F-4D97-AF65-F5344CB8AC3E}">
        <p14:creationId xmlns:p14="http://schemas.microsoft.com/office/powerpoint/2010/main" val="326295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Доступная среда: правовая основа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Законодательство «О социальной защите прав инвалидов в РФ» – необходимость доступной среды в учреждениях образования</a:t>
            </a:r>
          </a:p>
          <a:p>
            <a:pPr marL="0" indent="0">
              <a:buNone/>
            </a:pPr>
            <a:r>
              <a:rPr lang="ru-RU" dirty="0" smtClean="0"/>
              <a:t>СНиП</a:t>
            </a:r>
          </a:p>
          <a:p>
            <a:pPr marL="0" indent="0">
              <a:buNone/>
            </a:pPr>
            <a:r>
              <a:rPr lang="ru-RU" dirty="0" smtClean="0"/>
              <a:t>СанПиН для обучающихся с ОВЗ (СанПиН 2.4.2.3286-15, вступил в силу с 1 сентября 2016 года)</a:t>
            </a:r>
          </a:p>
          <a:p>
            <a:pPr marL="0" indent="0">
              <a:buNone/>
            </a:pPr>
            <a:r>
              <a:rPr lang="ru-RU" dirty="0" smtClean="0"/>
              <a:t>Стратегия реализации – программа «Доступная среда» на 2011-2020 г, подпрограмма № 1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793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инклюзивной школы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07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Сенсорная зона в школе 2009 (Москва)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1484785"/>
            <a:ext cx="4608512" cy="25890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284985"/>
            <a:ext cx="5220072" cy="29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2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СанПиН для детей с ОВЗ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том числе выдвигает требования к режиму дня</a:t>
            </a:r>
          </a:p>
          <a:p>
            <a:pPr marL="0" indent="0">
              <a:buNone/>
            </a:pPr>
            <a:r>
              <a:rPr lang="ru-RU" dirty="0" smtClean="0"/>
              <a:t>НО: Документ, призванный обеспечить права детей, на самом деле их серьезно ограничивает</a:t>
            </a:r>
          </a:p>
          <a:p>
            <a:r>
              <a:rPr lang="ru-RU" dirty="0" smtClean="0"/>
              <a:t>Вводит сниженные нормы наполняемости ЛЮБЫХ классов, где учатся дети с ОВЗ, без учета реальной практики инклюзии  (для категорий детей с различными программами по ФГОС)</a:t>
            </a:r>
          </a:p>
          <a:p>
            <a:r>
              <a:rPr lang="ru-RU" dirty="0" smtClean="0"/>
              <a:t>Общемировая эффективная норма – 10-15 % детей с особыми потребностями от количества учащихся в классе..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97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важное: кадры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Специальные кадры: нормы установлены приказом № 1015 </a:t>
            </a:r>
          </a:p>
          <a:p>
            <a:pPr lvl="1"/>
            <a:r>
              <a:rPr lang="ru-RU" dirty="0" smtClean="0"/>
              <a:t>Дефектолог</a:t>
            </a:r>
            <a:r>
              <a:rPr lang="ru-RU" dirty="0"/>
              <a:t>, с</a:t>
            </a:r>
            <a:r>
              <a:rPr lang="ru-RU" dirty="0" smtClean="0"/>
              <a:t>урдопедагог, тифлопедагог (из расчета 1 ставка на 6-12 учащихся с ОВЗ) </a:t>
            </a:r>
            <a:endParaRPr lang="ru-RU" dirty="0"/>
          </a:p>
          <a:p>
            <a:pPr lvl="1"/>
            <a:r>
              <a:rPr lang="ru-RU" dirty="0" smtClean="0"/>
              <a:t>Психолог (1 ставка на 20 учащихся с ОВЗ, при РАС – на 5-8 учащихся)</a:t>
            </a:r>
          </a:p>
          <a:p>
            <a:pPr lvl="1"/>
            <a:r>
              <a:rPr lang="ru-RU" dirty="0" smtClean="0"/>
              <a:t>Логопед  (1 на 6-12 учащихся)</a:t>
            </a:r>
          </a:p>
          <a:p>
            <a:pPr lvl="1"/>
            <a:r>
              <a:rPr lang="ru-RU" dirty="0" smtClean="0"/>
              <a:t>Специалисты сопровождения (ассистент и </a:t>
            </a:r>
            <a:r>
              <a:rPr lang="ru-RU" dirty="0" err="1" smtClean="0"/>
              <a:t>тьютор</a:t>
            </a:r>
            <a:r>
              <a:rPr lang="ru-RU" dirty="0" smtClean="0"/>
              <a:t>) – 1 специалист на 1-6 учащихся</a:t>
            </a:r>
          </a:p>
          <a:p>
            <a:pPr marL="0" indent="0">
              <a:buNone/>
            </a:pPr>
            <a:r>
              <a:rPr lang="ru-RU" dirty="0" smtClean="0"/>
              <a:t> Желательно также, чтобы в учреждении был специалист, обученный основам адаптивной физкультуры. </a:t>
            </a:r>
          </a:p>
          <a:p>
            <a:pPr marL="0" indent="0">
              <a:buNone/>
            </a:pPr>
            <a:r>
              <a:rPr lang="ru-RU" dirty="0" smtClean="0"/>
              <a:t>Что делать, если в штате нет специалистов? Обратиться в центр психолого-медико-педагогического сопровождения, где должны помочь (в Москве такая практика уже есть). </a:t>
            </a:r>
          </a:p>
        </p:txBody>
      </p:sp>
    </p:spTree>
    <p:extLst>
      <p:ext uri="{BB962C8B-B14F-4D97-AF65-F5344CB8AC3E}">
        <p14:creationId xmlns:p14="http://schemas.microsoft.com/office/powerpoint/2010/main" val="89199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4647" y="54868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Сопровождение в образовательном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val="37313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Что такое инклюзивное образование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Конвенция о правах инвалидов ООН (2006) </a:t>
            </a:r>
            <a:r>
              <a:rPr lang="ru-RU" sz="3000" dirty="0"/>
              <a:t>обязывает государства-участники </a:t>
            </a:r>
            <a:r>
              <a:rPr lang="ru-RU" sz="3000" dirty="0">
                <a:solidFill>
                  <a:srgbClr val="FF0000"/>
                </a:solidFill>
              </a:rPr>
              <a:t>«</a:t>
            </a:r>
            <a:r>
              <a:rPr lang="ru-RU" dirty="0"/>
              <a:t>без дискриминации и на основе равенства возможностей…» обеспечивать «инклюзивное образование на всех уровнях и обучение в течение всей жизни»…, чтобы: </a:t>
            </a:r>
          </a:p>
          <a:p>
            <a:r>
              <a:rPr lang="ru-RU" dirty="0"/>
              <a:t>а) инвалиды не исключались по причине инвалидности из системы общего образования; </a:t>
            </a:r>
          </a:p>
          <a:p>
            <a:r>
              <a:rPr lang="ru-RU" dirty="0"/>
              <a:t>b) инвалиды имели наравне с другими доступ к инклюзивному, качественному и бесплатному начальному образованию и среднему образованию в местах своего проживания». </a:t>
            </a:r>
            <a:endParaRPr lang="ru-RU" sz="3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ru-RU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68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Тьютор</a:t>
            </a:r>
            <a:r>
              <a:rPr lang="ru-RU" sz="2800" dirty="0"/>
              <a:t>: </a:t>
            </a:r>
            <a:br>
              <a:rPr lang="ru-RU" sz="2800" dirty="0"/>
            </a:br>
            <a:r>
              <a:rPr lang="ru-RU" sz="2800" dirty="0"/>
              <a:t>его обязанности по стандарту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9536" y="1628801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Тьютор</a:t>
            </a:r>
            <a:r>
              <a:rPr lang="ru-RU" dirty="0" smtClean="0"/>
              <a:t> – только человек с высшим профильным (педагогическим) образованием (опыт работы не обязателен)</a:t>
            </a:r>
          </a:p>
          <a:p>
            <a:r>
              <a:rPr lang="ru-RU" dirty="0" smtClean="0"/>
              <a:t>Функции, согласно стандарту: </a:t>
            </a:r>
          </a:p>
          <a:p>
            <a:pPr lvl="1"/>
            <a:r>
              <a:rPr lang="ru-RU" dirty="0" smtClean="0"/>
              <a:t>Педагогическое сопровождение учащихся, в том числе с ОВЗ</a:t>
            </a:r>
          </a:p>
          <a:p>
            <a:pPr lvl="1"/>
            <a:r>
              <a:rPr lang="ru-RU" dirty="0" smtClean="0"/>
              <a:t>Организация образовательной среды</a:t>
            </a:r>
          </a:p>
          <a:p>
            <a:pPr lvl="1"/>
            <a:r>
              <a:rPr lang="ru-RU" dirty="0" smtClean="0"/>
              <a:t>Организационно-методическое сопровождение индивидуальных образовательных маршрутов</a:t>
            </a:r>
            <a:endParaRPr lang="ru-RU" dirty="0"/>
          </a:p>
          <a:p>
            <a:pPr lvl="1"/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НО:  за обучение ребенка отвечает учитель!!! </a:t>
            </a:r>
          </a:p>
          <a:p>
            <a:pPr marL="457200" lvl="1" indent="0">
              <a:buNone/>
            </a:pPr>
            <a:r>
              <a:rPr lang="ru-RU" dirty="0" err="1" smtClean="0"/>
              <a:t>Тьютор</a:t>
            </a:r>
            <a:r>
              <a:rPr lang="ru-RU" dirty="0" smtClean="0"/>
              <a:t> может быть назначен любому ребенку с ОВЗ, но чаще ребенку с РАС и нарушением зрения.  Для детей с РАС обязательно сопровождение </a:t>
            </a:r>
            <a:r>
              <a:rPr lang="ru-RU" dirty="0" err="1" smtClean="0"/>
              <a:t>тьютором</a:t>
            </a:r>
            <a:r>
              <a:rPr lang="ru-RU" dirty="0" smtClean="0"/>
              <a:t> в первые полгода-год (на период адаптации).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t="-1200"/>
          <a:stretch/>
        </p:blipFill>
        <p:spPr>
          <a:xfrm>
            <a:off x="6456041" y="1700809"/>
            <a:ext cx="3782741" cy="4309753"/>
          </a:xfrm>
        </p:spPr>
      </p:pic>
    </p:spTree>
    <p:extLst>
      <p:ext uri="{BB962C8B-B14F-4D97-AF65-F5344CB8AC3E}">
        <p14:creationId xmlns:p14="http://schemas.microsoft.com/office/powerpoint/2010/main" val="11964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-286327"/>
            <a:ext cx="10917382" cy="1357745"/>
          </a:xfrm>
        </p:spPr>
        <p:txBody>
          <a:bodyPr>
            <a:noAutofit/>
          </a:bodyPr>
          <a:lstStyle/>
          <a:p>
            <a:r>
              <a:rPr lang="ru-RU" sz="3000" dirty="0"/>
              <a:t>Некоторые педагогические технологии инклюзивного образования: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461225"/>
              </p:ext>
            </p:extLst>
          </p:nvPr>
        </p:nvGraphicFramePr>
        <p:xfrm>
          <a:off x="2080142" y="798062"/>
          <a:ext cx="8229600" cy="596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8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Некоторые педагогические</a:t>
                      </a:r>
                      <a:r>
                        <a:rPr lang="ru-RU" sz="1600" baseline="0" dirty="0" smtClean="0"/>
                        <a:t> методы инклюзии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назначение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7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Прикладной анализ поведения (ПАП, </a:t>
                      </a:r>
                      <a:r>
                        <a:rPr lang="en-US" sz="1600" dirty="0" smtClean="0"/>
                        <a:t>ABA</a:t>
                      </a:r>
                      <a:r>
                        <a:rPr lang="ru-RU" sz="1600" dirty="0" smtClean="0"/>
                        <a:t> – </a:t>
                      </a:r>
                      <a:r>
                        <a:rPr lang="en-US" sz="1600" dirty="0" smtClean="0"/>
                        <a:t>applied behavioral </a:t>
                      </a:r>
                      <a:r>
                        <a:rPr lang="en-US" sz="1600" dirty="0" err="1" smtClean="0"/>
                        <a:t>analisys</a:t>
                      </a:r>
                      <a:r>
                        <a:rPr lang="en-US" sz="1600" dirty="0" smtClean="0"/>
                        <a:t>)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Позволяет включать детей с поведенческими и эмоционально-волевыми нарушениями (аутизм,</a:t>
                      </a:r>
                      <a:r>
                        <a:rPr lang="ru-RU" sz="1600" baseline="0" dirty="0" smtClean="0"/>
                        <a:t> СДВГ)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Метод безошибочного обучения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Хорошо для всех детей, но особенно</a:t>
                      </a:r>
                      <a:r>
                        <a:rPr lang="ru-RU" sz="1600" baseline="0" dirty="0" smtClean="0"/>
                        <a:t> для детей со сниженной социальной мотивацией, </a:t>
                      </a:r>
                      <a:r>
                        <a:rPr lang="ru-RU" sz="1600" baseline="0" dirty="0" err="1" smtClean="0"/>
                        <a:t>аутистов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Метод «бутерброда» - чередование желательной</a:t>
                      </a:r>
                      <a:r>
                        <a:rPr lang="ru-RU" sz="1600" baseline="0" dirty="0" smtClean="0"/>
                        <a:t> и нежелательной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Хорош</a:t>
                      </a:r>
                      <a:r>
                        <a:rPr lang="ru-RU" sz="1600" baseline="0" dirty="0" smtClean="0"/>
                        <a:t> для всех детей со сниженной мотивацией.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Визуальная поддержка (визуальное расписание)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необходима для детей с плохой самоорганизацией (СДВГ, РАС)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Патронаж сверстника (включение сверстника в помощь ребенку</a:t>
                      </a:r>
                      <a:r>
                        <a:rPr lang="ru-RU" sz="1600" baseline="0" dirty="0" smtClean="0"/>
                        <a:t> с ОВЗ (</a:t>
                      </a:r>
                      <a:r>
                        <a:rPr lang="ru-RU" sz="1600" baseline="0" dirty="0" err="1" smtClean="0"/>
                        <a:t>тьюторство</a:t>
                      </a:r>
                      <a:r>
                        <a:rPr lang="ru-RU" sz="1600" baseline="0" dirty="0" smtClean="0"/>
                        <a:t>))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Может</a:t>
                      </a:r>
                      <a:r>
                        <a:rPr lang="ru-RU" sz="1600" baseline="0" dirty="0" smtClean="0"/>
                        <a:t> частично заменить </a:t>
                      </a:r>
                      <a:r>
                        <a:rPr lang="ru-RU" sz="1600" baseline="0" dirty="0" err="1" smtClean="0"/>
                        <a:t>тьюторство</a:t>
                      </a:r>
                      <a:r>
                        <a:rPr lang="ru-RU" sz="1600" baseline="0" dirty="0" smtClean="0"/>
                        <a:t>. Способствует созданию дружелюбной среды для ребенка с ОВЗ, развитию социальных и коммуникативных навыков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Использование ведущих</a:t>
                      </a:r>
                      <a:r>
                        <a:rPr lang="ru-RU" sz="1600" baseline="0" dirty="0" smtClean="0"/>
                        <a:t> каналов восприятия (зрения, слуха, ощущений)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Хорош для всех детей,</a:t>
                      </a:r>
                      <a:r>
                        <a:rPr lang="ru-RU" sz="1600" baseline="0" dirty="0" smtClean="0"/>
                        <a:t> но необходим детям с нарушениями фонематического слуха, зрения и так далее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9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Использование</a:t>
                      </a:r>
                      <a:r>
                        <a:rPr lang="ru-RU" sz="1600" baseline="0" dirty="0" smtClean="0"/>
                        <a:t> альтернативной </a:t>
                      </a:r>
                      <a:r>
                        <a:rPr lang="ru-RU" sz="1600" baseline="0" dirty="0" err="1" smtClean="0"/>
                        <a:t>коммуникациии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en-US" sz="1600" baseline="0" dirty="0" smtClean="0"/>
                        <a:t>PECS, </a:t>
                      </a:r>
                      <a:r>
                        <a:rPr lang="ru-RU" sz="1600" baseline="0" dirty="0" smtClean="0"/>
                        <a:t>жестовый язык)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 детей с нарушениями речи, слуха,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err="1" smtClean="0"/>
                        <a:t>мутизмом</a:t>
                      </a:r>
                      <a:r>
                        <a:rPr lang="ru-RU" sz="1600" dirty="0" smtClean="0"/>
                        <a:t> и так далее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4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Коррекционное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инклюзивное?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38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 rot="17736231">
            <a:off x="2333792" y="2512153"/>
            <a:ext cx="3528392" cy="1224136"/>
          </a:xfrm>
          <a:prstGeom prst="rightArrow">
            <a:avLst>
              <a:gd name="adj1" fmla="val 44153"/>
              <a:gd name="adj2" fmla="val 12703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Коррекционная поддержка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9696" y="5805265"/>
            <a:ext cx="35283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Вне системы образования, домашнее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28224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ECBB9E-FD41-4C59-BE17-4799B0D5E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3ECBB9E-FD41-4C59-BE17-4799B0D5E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F07CC4-D29A-43F4-8E56-D352DE600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7F07CC4-D29A-43F4-8E56-D352DE600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852BD9-1753-4171-B70C-58687F43C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1D852BD9-1753-4171-B70C-58687F43C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C6E70-E1E5-4F5C-8046-24631FD41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39C6E70-E1E5-4F5C-8046-24631FD41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9BE593-02EF-4460-99A4-F0BC9A570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789BE593-02EF-4460-99A4-F0BC9A570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 организации частичной инклюзии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96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3000" dirty="0"/>
              <a:t>Технологии максимального включения ребенка с ОВЗ в общий класс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0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2"/>
                </a:solidFill>
              </a:rPr>
              <a:t>Технология ресурсной зоны – интегративная технология, позволяющая включать детей с поведенческим и ментальными нарушения</a:t>
            </a:r>
            <a:r>
              <a:rPr lang="ru-RU" sz="2200" b="1" dirty="0"/>
              <a:t>ми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556793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/>
                </a:solidFill>
              </a:rPr>
              <a:t>Ресурсный класс </a:t>
            </a:r>
            <a:r>
              <a:rPr lang="ru-RU" sz="1800" dirty="0"/>
              <a:t>– это не отдельный класс коррекции, а специальная комната, где дети с РАС и другими нарушениями могут восстановить свой ресурс, а также заниматься индивидуально и в малой группе, тренируя академические навыки и необходимое учебное поведение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279576" y="2743202"/>
          <a:ext cx="7704856" cy="2990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5560" y="57332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При этом дети являются учениками обычного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3825147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742528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Инклюзия в модели «Ресурсный класс»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5521" y="1292751"/>
            <a:ext cx="49928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Уроки с регулярным классом (вводятся постепенно по мере подготовленности ребенка)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Уроки дополнительного образования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Взаимодействие с </a:t>
            </a:r>
            <a:r>
              <a:rPr lang="ru-RU" sz="2200" dirty="0" err="1">
                <a:latin typeface="Calibri" pitchFamily="34" charset="0"/>
              </a:rPr>
              <a:t>нейротипичными</a:t>
            </a:r>
            <a:r>
              <a:rPr lang="ru-RU" sz="2200" dirty="0">
                <a:latin typeface="Calibri" pitchFamily="34" charset="0"/>
              </a:rPr>
              <a:t> сверстниками на переменах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Совместная </a:t>
            </a:r>
            <a:r>
              <a:rPr lang="ru-RU" sz="2200" dirty="0" err="1">
                <a:latin typeface="Calibri" pitchFamily="34" charset="0"/>
              </a:rPr>
              <a:t>досуговая</a:t>
            </a:r>
            <a:r>
              <a:rPr lang="ru-RU" sz="2200" dirty="0">
                <a:latin typeface="Calibri" pitchFamily="34" charset="0"/>
              </a:rPr>
              <a:t> и </a:t>
            </a:r>
            <a:r>
              <a:rPr lang="ru-RU" sz="2200" dirty="0" err="1">
                <a:latin typeface="Calibri" pitchFamily="34" charset="0"/>
              </a:rPr>
              <a:t>внеучебная</a:t>
            </a:r>
            <a:r>
              <a:rPr lang="ru-RU" sz="2200" dirty="0">
                <a:latin typeface="Calibri" pitchFamily="34" charset="0"/>
              </a:rPr>
              <a:t>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Режимные моменты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>
                <a:latin typeface="Calibri" pitchFamily="34" charset="0"/>
              </a:rPr>
              <a:t>Взаимодействие с персоналом школы</a:t>
            </a:r>
            <a:endParaRPr lang="ru-RU" sz="2600" dirty="0">
              <a:latin typeface="Calibri" pitchFamily="34" charset="0"/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ИНКЛЮЗИЯ позволяет детям с аутизмом успешно компенсировать свои основные дефициты – в коммуникации и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социализаци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 descr="line2.jpg"/>
          <p:cNvPicPr>
            <a:picLocks noChangeAspect="1"/>
          </p:cNvPicPr>
          <p:nvPr/>
        </p:nvPicPr>
        <p:blipFill>
          <a:blip r:embed="rId2"/>
          <a:srcRect l="18975" t="19799" b="18573"/>
          <a:stretch>
            <a:fillRect/>
          </a:stretch>
        </p:blipFill>
        <p:spPr>
          <a:xfrm>
            <a:off x="6654054" y="1219200"/>
            <a:ext cx="3872753" cy="2617694"/>
          </a:xfrm>
          <a:prstGeom prst="rect">
            <a:avLst/>
          </a:prstGeom>
        </p:spPr>
      </p:pic>
      <p:pic>
        <p:nvPicPr>
          <p:cNvPr id="6" name="Рисунок 5" descr="Рома 1 сентября.jpg"/>
          <p:cNvPicPr>
            <a:picLocks noChangeAspect="1"/>
          </p:cNvPicPr>
          <p:nvPr/>
        </p:nvPicPr>
        <p:blipFill rotWithShape="1">
          <a:blip r:embed="rId3"/>
          <a:srcRect l="23014" t="43925" r="32515" b="16216"/>
          <a:stretch/>
        </p:blipFill>
        <p:spPr>
          <a:xfrm>
            <a:off x="7248128" y="4103178"/>
            <a:ext cx="2664296" cy="21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95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Дружелюбная среда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00201"/>
            <a:ext cx="461885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Без усилий по созданию дружелюбной среды инклюзия не будет успешной</a:t>
            </a:r>
          </a:p>
          <a:p>
            <a:r>
              <a:rPr lang="ru-RU" dirty="0" smtClean="0"/>
              <a:t>Создание дружелюбной среды предполагает:</a:t>
            </a:r>
          </a:p>
          <a:p>
            <a:pPr lvl="1"/>
            <a:r>
              <a:rPr lang="ru-RU" dirty="0" smtClean="0"/>
              <a:t>Работу с детьми по принятию особенностей сверстников (в том числе «Уроки доброты»)</a:t>
            </a:r>
          </a:p>
          <a:p>
            <a:pPr lvl="1"/>
            <a:r>
              <a:rPr lang="ru-RU" dirty="0" smtClean="0"/>
              <a:t>Обучение всего персонала, контактирующего с особенными учениками (от охранника до завуча) </a:t>
            </a:r>
          </a:p>
          <a:p>
            <a:pPr lvl="1"/>
            <a:r>
              <a:rPr lang="ru-RU" dirty="0" smtClean="0"/>
              <a:t>Работу с родителями (важный транслятор разных стереотипов)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1" t="6454" r="32766" b="7588"/>
          <a:stretch/>
        </p:blipFill>
        <p:spPr>
          <a:xfrm>
            <a:off x="6600056" y="1772816"/>
            <a:ext cx="3737998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2064" y="544522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«Урок доброты» от РООИ «Перспектива» в школе 2009</a:t>
            </a:r>
          </a:p>
        </p:txBody>
      </p:sp>
    </p:spTree>
    <p:extLst>
      <p:ext uri="{BB962C8B-B14F-4D97-AF65-F5344CB8AC3E}">
        <p14:creationId xmlns:p14="http://schemas.microsoft.com/office/powerpoint/2010/main" val="627107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Финансирование инклюзивного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Подушевое</a:t>
            </a:r>
            <a:r>
              <a:rPr lang="ru-RU" dirty="0"/>
              <a:t> </a:t>
            </a:r>
            <a:r>
              <a:rPr lang="ru-RU" dirty="0" smtClean="0"/>
              <a:t>финансирование – зависит от региона. </a:t>
            </a:r>
          </a:p>
          <a:p>
            <a:r>
              <a:rPr lang="ru-RU" dirty="0" smtClean="0"/>
              <a:t>Обычно региональные власти устанавливают региональные коэффициенты для разных групп детей (в основном, в зависимости от нозологии) или для разных типов учреждений</a:t>
            </a:r>
          </a:p>
          <a:p>
            <a:r>
              <a:rPr lang="ru-RU" dirty="0" smtClean="0"/>
              <a:t>Согласно методическим рекомендациям Министерства, </a:t>
            </a:r>
            <a:r>
              <a:rPr lang="ru-RU" dirty="0" err="1" smtClean="0"/>
              <a:t>подушевые</a:t>
            </a:r>
            <a:r>
              <a:rPr lang="ru-RU" dirty="0" smtClean="0"/>
              <a:t> коэффициенты должны учитывать особые образовательные потребности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45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проблемы на сегодня: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6288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Несовершенство СанПиНов</a:t>
            </a:r>
          </a:p>
          <a:p>
            <a:r>
              <a:rPr lang="ru-RU" dirty="0" smtClean="0"/>
              <a:t>Отсутствие квалифицированных кадров</a:t>
            </a:r>
          </a:p>
          <a:p>
            <a:r>
              <a:rPr lang="ru-RU" dirty="0" err="1" smtClean="0"/>
              <a:t>Подушевое</a:t>
            </a:r>
            <a:r>
              <a:rPr lang="ru-RU" dirty="0" smtClean="0"/>
              <a:t> финансирование: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существующая система дополнительных коэффициентов не покрывает потребности детей</a:t>
            </a:r>
          </a:p>
          <a:p>
            <a:pPr marL="0" indent="0">
              <a:buNone/>
            </a:pPr>
            <a:r>
              <a:rPr lang="ru-RU" dirty="0" smtClean="0"/>
              <a:t>Нет преемственности между разными ступенями образования</a:t>
            </a:r>
          </a:p>
          <a:p>
            <a:pPr marL="0" indent="0">
              <a:buNone/>
            </a:pPr>
            <a:r>
              <a:rPr lang="ru-RU" dirty="0" smtClean="0"/>
              <a:t>Привязанность программ и </a:t>
            </a:r>
            <a:r>
              <a:rPr lang="ru-RU" dirty="0" err="1" smtClean="0"/>
              <a:t>ФГОСов</a:t>
            </a:r>
            <a:r>
              <a:rPr lang="ru-RU" dirty="0" smtClean="0"/>
              <a:t> к нозологическим категориям детей</a:t>
            </a:r>
          </a:p>
          <a:p>
            <a:pPr marL="0" indent="0">
              <a:buNone/>
            </a:pPr>
            <a:r>
              <a:rPr lang="ru-RU" dirty="0" smtClean="0"/>
              <a:t>Введение инклюзивного образования никак не сказывается на содержании общего образования и сроках его получения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5861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инвалидность?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25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2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F304CD-692A-4327-8E02-76D7DB96A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FF304CD-692A-4327-8E02-76D7DB96A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1F90F-CD2A-41A1-A8F1-BDF2650AF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931F90F-CD2A-41A1-A8F1-BDF2650AF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5D06DB-C9F9-4163-9378-A129B2721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D5D06DB-C9F9-4163-9378-A129B2721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5024B0-C746-4445-9152-AA683DF6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E65024B0-C746-4445-9152-AA683DF63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724E3-D6F0-4182-B089-5CDCD0E06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22E724E3-D6F0-4182-B089-5CDCD0E06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6B0AC-60F5-4633-9E59-531FBC808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4A06B0AC-60F5-4633-9E59-531FBC808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5A8D9A-3E2C-41D3-A4D8-15D1DC860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5E5A8D9A-3E2C-41D3-A4D8-15D1DC860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CDDC14-B4D4-4C0B-AD8A-0DA4CF3BE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F5CDDC14-B4D4-4C0B-AD8A-0DA4CF3BE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37117-1CAB-4E24-B844-3C474C37C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3DC37117-1CAB-4E24-B844-3C474C37C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F50C6-0399-4BEA-90AB-0749C3057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421F50C6-0399-4BEA-90AB-0749C3057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/>
              <a:t>Модели образования для детей с ОВЗ</a:t>
            </a:r>
          </a:p>
        </p:txBody>
      </p:sp>
      <p:pic>
        <p:nvPicPr>
          <p:cNvPr id="4" name="Содержимое 3" descr="inclusive edu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536" y="1196752"/>
            <a:ext cx="8398552" cy="4606478"/>
          </a:xfrm>
        </p:spPr>
      </p:pic>
    </p:spTree>
    <p:extLst>
      <p:ext uri="{BB962C8B-B14F-4D97-AF65-F5344CB8AC3E}">
        <p14:creationId xmlns:p14="http://schemas.microsoft.com/office/powerpoint/2010/main" val="16480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692696"/>
            <a:ext cx="8229600" cy="864096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Саламанкская</a:t>
            </a:r>
            <a:r>
              <a:rPr lang="ru-RU" sz="2000" b="1" dirty="0">
                <a:solidFill>
                  <a:srgbClr val="FF0000"/>
                </a:solidFill>
              </a:rPr>
              <a:t> декларация о принципах, политике и практической деятельности в сфере образования лиц с особыми потребностями (1994): </a:t>
            </a:r>
            <a:r>
              <a:rPr lang="ru-RU" sz="2000" dirty="0">
                <a:solidFill>
                  <a:srgbClr val="FF0000"/>
                </a:solidFill>
              </a:rPr>
              <a:t>почему инклюзивное образование?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772817"/>
            <a:ext cx="8229600" cy="435334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«лица</a:t>
            </a:r>
            <a:r>
              <a:rPr lang="ru-RU" dirty="0"/>
              <a:t>, имеющие особые потребности в области образования, должны иметь доступ к обучению в обычных школах, которые должны создать им условия на основе педагогических методов, ориентированных в первую очередь на детей с целью удовлетворения этих потребностей,</a:t>
            </a:r>
          </a:p>
          <a:p>
            <a:r>
              <a:rPr lang="ru-RU" dirty="0" smtClean="0"/>
              <a:t>обычные </a:t>
            </a:r>
            <a:r>
              <a:rPr lang="ru-RU" dirty="0"/>
              <a:t>школы с такой инклюзивной ориентацией являются наиболее эффективным средством борьбы с дискриминационными воззрениями, создания благоприятной атмосферы в общинах, построения инклюзивного общества и обеспечения образования для всех; более того, они обеспечивают реальное образование для большинства детей и повышают эффективность и в конечном счете рентабельность системы </a:t>
            </a:r>
            <a:r>
              <a:rPr lang="ru-RU" dirty="0" smtClean="0"/>
              <a:t>образования».</a:t>
            </a:r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Источник:  </a:t>
            </a:r>
            <a:r>
              <a:rPr lang="en-US" dirty="0" smtClean="0">
                <a:hlinkClick r:id="rId2"/>
              </a:rPr>
              <a:t>http://www.conventions.ru/view_base.php?id=118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4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Почему дети с особыми потребностями должны получать образование в обычной школе?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9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620688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Инклюзивное образование в России: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правовая основа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Закон «Об образовании», 2012 г.</a:t>
            </a:r>
          </a:p>
          <a:p>
            <a:pPr lvl="1"/>
            <a:r>
              <a:rPr lang="ru-RU" dirty="0" smtClean="0"/>
              <a:t>Один из основных принципов: 2</a:t>
            </a:r>
            <a:r>
              <a:rPr lang="ru-RU" dirty="0"/>
              <a:t>) обеспечение права каждого человека на образование, недопустимость дискриминации в сфере образования;</a:t>
            </a:r>
            <a:endParaRPr lang="ru-RU" dirty="0" smtClean="0"/>
          </a:p>
          <a:p>
            <a:pPr lvl="1"/>
            <a:r>
              <a:rPr lang="ru-RU" dirty="0" smtClean="0"/>
              <a:t>Ст. 79. оговаривает организацию получения образования обучающимися с ОВЗ (дети с ОВЗ – это дети, имеющие заключения ПМПК) с созданием </a:t>
            </a:r>
            <a:r>
              <a:rPr lang="ru-RU" dirty="0" err="1" smtClean="0"/>
              <a:t>спецусловий</a:t>
            </a:r>
            <a:endParaRPr lang="ru-RU" dirty="0" smtClean="0"/>
          </a:p>
          <a:p>
            <a:pPr lvl="1"/>
            <a:r>
              <a:rPr lang="ru-RU" dirty="0" smtClean="0"/>
              <a:t>Ст. 44. п. 3. дает родителям возможность выбора формы получения образования и организации, которая будет обучать ребенка</a:t>
            </a:r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165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Перечень специальных условий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268761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Закон «Об образовании», Приказ № 1015 Министерства от 30 августа 2013 года, перечисляют </a:t>
            </a:r>
            <a:r>
              <a:rPr lang="ru-RU" dirty="0" err="1" smtClean="0"/>
              <a:t>спецусловия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специальных </a:t>
            </a:r>
            <a:r>
              <a:rPr lang="ru-RU" dirty="0"/>
              <a:t>образовательных программ и методов обучения и воспитания, </a:t>
            </a:r>
            <a:endParaRPr lang="ru-RU" dirty="0" smtClean="0"/>
          </a:p>
          <a:p>
            <a:pPr lvl="1"/>
            <a:r>
              <a:rPr lang="ru-RU" dirty="0" smtClean="0"/>
              <a:t>специальных </a:t>
            </a:r>
            <a:r>
              <a:rPr lang="ru-RU" dirty="0"/>
              <a:t>учебников, учебных пособий и дидактических материалов, </a:t>
            </a:r>
            <a:endParaRPr lang="ru-RU" dirty="0" smtClean="0"/>
          </a:p>
          <a:p>
            <a:pPr lvl="1"/>
            <a:r>
              <a:rPr lang="ru-RU" dirty="0" smtClean="0"/>
              <a:t>специальные ТСО </a:t>
            </a:r>
          </a:p>
          <a:p>
            <a:pPr lvl="1"/>
            <a:r>
              <a:rPr lang="ru-RU" dirty="0" smtClean="0"/>
              <a:t>предоставление </a:t>
            </a:r>
            <a:r>
              <a:rPr lang="ru-RU" dirty="0"/>
              <a:t>услуг ассистента (помощника</a:t>
            </a:r>
            <a:r>
              <a:rPr lang="ru-RU" dirty="0" smtClean="0"/>
              <a:t>) и </a:t>
            </a:r>
            <a:r>
              <a:rPr lang="ru-RU" dirty="0" err="1" smtClean="0"/>
              <a:t>тьютора</a:t>
            </a:r>
            <a:endParaRPr lang="ru-RU" dirty="0"/>
          </a:p>
          <a:p>
            <a:pPr lvl="1"/>
            <a:r>
              <a:rPr lang="ru-RU" dirty="0" smtClean="0"/>
              <a:t>коррекционные занятия и помощь специалистов (дефектолог, логопед, психолог, сурдопедагог, тифлопедагог) в зависимости от потребностей ребенка  </a:t>
            </a:r>
          </a:p>
          <a:p>
            <a:pPr lvl="1"/>
            <a:r>
              <a:rPr lang="ru-RU" dirty="0" smtClean="0"/>
              <a:t>Доступная среда (включая доступ в здание, специальную навигацию для детей с ослабленным зрением и так далее)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044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Специальные программы – АОП и АООП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основе заключения ПМПК и ИПРА (ст. 79), в котором рекомендуются варианты адаптированной программы для конкретного ребенка с учетом </a:t>
            </a:r>
            <a:r>
              <a:rPr lang="ru-RU" dirty="0" err="1" smtClean="0"/>
              <a:t>ФГОСов</a:t>
            </a:r>
            <a:endParaRPr lang="ru-RU" dirty="0" smtClean="0"/>
          </a:p>
          <a:p>
            <a:r>
              <a:rPr lang="ru-RU" dirty="0" smtClean="0"/>
              <a:t>АООП – адаптированная основная общеобразовательная программа для группы детей</a:t>
            </a:r>
          </a:p>
          <a:p>
            <a:r>
              <a:rPr lang="ru-RU" dirty="0" smtClean="0"/>
              <a:t>АОП – адаптированная общеобразовательная программа – под конкретного ребенка</a:t>
            </a:r>
          </a:p>
          <a:p>
            <a:pPr marL="457200" lvl="1" indent="0">
              <a:buNone/>
            </a:pPr>
            <a:r>
              <a:rPr lang="ru-RU" dirty="0" smtClean="0"/>
              <a:t>ВО всех случаях: специальные условия конкретно под ребенка прописываются ПМПК. Заключение ПМПК носит рекомендательный характер для родителей и обязательный для школы</a:t>
            </a:r>
          </a:p>
        </p:txBody>
      </p:sp>
    </p:spTree>
    <p:extLst>
      <p:ext uri="{BB962C8B-B14F-4D97-AF65-F5344CB8AC3E}">
        <p14:creationId xmlns:p14="http://schemas.microsoft.com/office/powerpoint/2010/main" val="2090833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1928</Words>
  <Application>Microsoft Office PowerPoint</Application>
  <PresentationFormat>Широкоэкранный</PresentationFormat>
  <Paragraphs>205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Aharoni</vt:lpstr>
      <vt:lpstr>Arial</vt:lpstr>
      <vt:lpstr>Calibri</vt:lpstr>
      <vt:lpstr>Calibri Light</vt:lpstr>
      <vt:lpstr>Тема Office</vt:lpstr>
      <vt:lpstr>Как подготовить школу к инклюзивному образованию</vt:lpstr>
      <vt:lpstr>Что такое инклюзивное образование? </vt:lpstr>
      <vt:lpstr>Что такое инвалидность? </vt:lpstr>
      <vt:lpstr>Модели образования для детей с ОВЗ</vt:lpstr>
      <vt:lpstr>Саламанкская декларация о принципах, политике и практической деятельности в сфере образования лиц с особыми потребностями (1994): почему инклюзивное образование?</vt:lpstr>
      <vt:lpstr>Почему дети с особыми потребностями должны получать образование в обычной школе? </vt:lpstr>
      <vt:lpstr>Инклюзивное образование в России:  правовая основа</vt:lpstr>
      <vt:lpstr>Перечень специальных условий</vt:lpstr>
      <vt:lpstr>Специальные программы – АОП и АООП </vt:lpstr>
      <vt:lpstr>Адаптированные программы и ФГОСы </vt:lpstr>
      <vt:lpstr>Кто и как пишет адаптированную программу  </vt:lpstr>
      <vt:lpstr>Специальные учебные пособия</vt:lpstr>
      <vt:lpstr>Технические средства</vt:lpstr>
      <vt:lpstr>Доступная среда: правовая основа</vt:lpstr>
      <vt:lpstr>Дизайн инклюзивной школы</vt:lpstr>
      <vt:lpstr>Сенсорная зона в школе 2009 (Москва)</vt:lpstr>
      <vt:lpstr>СанПиН для детей с ОВЗ</vt:lpstr>
      <vt:lpstr>Самое важное: кадры</vt:lpstr>
      <vt:lpstr>Презентация PowerPoint</vt:lpstr>
      <vt:lpstr>Тьютор:  его обязанности по стандарту</vt:lpstr>
      <vt:lpstr>Некоторые педагогические технологии инклюзивного образования:</vt:lpstr>
      <vt:lpstr>Коррекционное vs инклюзивное? </vt:lpstr>
      <vt:lpstr>Модели организации частичной инклюзии</vt:lpstr>
      <vt:lpstr>Технологии максимального включения ребенка с ОВЗ в общий класс</vt:lpstr>
      <vt:lpstr>Технология ресурсной зоны – интегративная технология, позволяющая включать детей с поведенческим и ментальными нарушениями.</vt:lpstr>
      <vt:lpstr>Инклюзия в модели «Ресурсный класс»</vt:lpstr>
      <vt:lpstr>Дружелюбная среда</vt:lpstr>
      <vt:lpstr>Финансирование инклюзивного образования</vt:lpstr>
      <vt:lpstr>Основные проблемы на сегодня: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</cp:revision>
  <dcterms:created xsi:type="dcterms:W3CDTF">2018-07-23T11:38:34Z</dcterms:created>
  <dcterms:modified xsi:type="dcterms:W3CDTF">2018-07-31T15:51:01Z</dcterms:modified>
</cp:coreProperties>
</file>