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58"/>
  </p:notesMasterIdLst>
  <p:sldIdLst>
    <p:sldId id="256" r:id="rId2"/>
    <p:sldId id="299" r:id="rId3"/>
    <p:sldId id="320" r:id="rId4"/>
    <p:sldId id="327" r:id="rId5"/>
    <p:sldId id="319" r:id="rId6"/>
    <p:sldId id="266" r:id="rId7"/>
    <p:sldId id="263" r:id="rId8"/>
    <p:sldId id="321" r:id="rId9"/>
    <p:sldId id="329" r:id="rId10"/>
    <p:sldId id="330" r:id="rId11"/>
    <p:sldId id="331" r:id="rId12"/>
    <p:sldId id="257" r:id="rId13"/>
    <p:sldId id="323" r:id="rId14"/>
    <p:sldId id="258" r:id="rId15"/>
    <p:sldId id="259" r:id="rId16"/>
    <p:sldId id="261" r:id="rId17"/>
    <p:sldId id="298" r:id="rId18"/>
    <p:sldId id="302" r:id="rId19"/>
    <p:sldId id="262" r:id="rId20"/>
    <p:sldId id="303" r:id="rId21"/>
    <p:sldId id="326" r:id="rId22"/>
    <p:sldId id="315" r:id="rId23"/>
    <p:sldId id="316" r:id="rId24"/>
    <p:sldId id="309" r:id="rId25"/>
    <p:sldId id="310" r:id="rId26"/>
    <p:sldId id="311" r:id="rId27"/>
    <p:sldId id="312" r:id="rId28"/>
    <p:sldId id="322" r:id="rId29"/>
    <p:sldId id="306" r:id="rId30"/>
    <p:sldId id="307" r:id="rId31"/>
    <p:sldId id="308" r:id="rId32"/>
    <p:sldId id="324" r:id="rId33"/>
    <p:sldId id="325" r:id="rId34"/>
    <p:sldId id="267" r:id="rId35"/>
    <p:sldId id="268" r:id="rId36"/>
    <p:sldId id="269" r:id="rId37"/>
    <p:sldId id="270" r:id="rId38"/>
    <p:sldId id="271" r:id="rId39"/>
    <p:sldId id="282" r:id="rId40"/>
    <p:sldId id="274" r:id="rId41"/>
    <p:sldId id="278" r:id="rId42"/>
    <p:sldId id="277" r:id="rId43"/>
    <p:sldId id="279" r:id="rId44"/>
    <p:sldId id="280" r:id="rId45"/>
    <p:sldId id="281" r:id="rId46"/>
    <p:sldId id="285" r:id="rId47"/>
    <p:sldId id="286" r:id="rId48"/>
    <p:sldId id="287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318" r:id="rId5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B23DF5-6DBE-4131-B025-20A636EB3561}">
  <a:tblStyle styleId="{92B23DF5-6DBE-4131-B025-20A636EB35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5BD0C5-F6F7-4E0E-B805-6C93F6CD1C2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1414" autoAdjust="0"/>
  </p:normalViewPr>
  <p:slideViewPr>
    <p:cSldViewPr snapToGrid="0">
      <p:cViewPr varScale="1">
        <p:scale>
          <a:sx n="56" d="100"/>
          <a:sy n="56" d="100"/>
        </p:scale>
        <p:origin x="1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E65B2-31F3-4FFB-8DC3-D0D866C8119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5A9FCC-DBB0-412B-B3DD-CE1089CA2FE0}">
      <dgm:prSet/>
      <dgm:spPr/>
      <dgm:t>
        <a:bodyPr/>
        <a:lstStyle/>
        <a:p>
          <a:pPr rtl="0"/>
          <a:r>
            <a:rPr lang="ru-RU" dirty="0" smtClean="0"/>
            <a:t>Медицинское понимание инвалидности: </a:t>
          </a:r>
          <a:endParaRPr lang="ru-RU" dirty="0"/>
        </a:p>
      </dgm:t>
    </dgm:pt>
    <dgm:pt modelId="{E3119ACB-E117-40D3-A94D-9648779B0F11}" type="parTrans" cxnId="{BF57FA03-CF20-4433-BDBC-22CAA9B017F5}">
      <dgm:prSet/>
      <dgm:spPr/>
      <dgm:t>
        <a:bodyPr/>
        <a:lstStyle/>
        <a:p>
          <a:endParaRPr lang="ru-RU"/>
        </a:p>
      </dgm:t>
    </dgm:pt>
    <dgm:pt modelId="{2D0442DE-6581-418C-8A12-2E98551FD9BC}" type="sibTrans" cxnId="{BF57FA03-CF20-4433-BDBC-22CAA9B017F5}">
      <dgm:prSet/>
      <dgm:spPr/>
      <dgm:t>
        <a:bodyPr/>
        <a:lstStyle/>
        <a:p>
          <a:endParaRPr lang="ru-RU"/>
        </a:p>
      </dgm:t>
    </dgm:pt>
    <dgm:pt modelId="{76B79B6F-F43F-4582-8A34-F13E3457BC29}">
      <dgm:prSet/>
      <dgm:spPr/>
      <dgm:t>
        <a:bodyPr/>
        <a:lstStyle/>
        <a:p>
          <a:pPr rtl="0"/>
          <a:r>
            <a:rPr lang="ru-RU" dirty="0" smtClean="0"/>
            <a:t>ЧЕЛОВЕК КАК ПРОБЛЕМА – </a:t>
          </a:r>
          <a:endParaRPr lang="ru-RU" dirty="0"/>
        </a:p>
      </dgm:t>
    </dgm:pt>
    <dgm:pt modelId="{4BD7C492-FE2B-4F6C-93C1-CD400146747B}" type="parTrans" cxnId="{711B2495-3744-4191-A0AE-D88533F4F699}">
      <dgm:prSet/>
      <dgm:spPr/>
      <dgm:t>
        <a:bodyPr/>
        <a:lstStyle/>
        <a:p>
          <a:endParaRPr lang="ru-RU"/>
        </a:p>
      </dgm:t>
    </dgm:pt>
    <dgm:pt modelId="{A63C41A4-2FA1-4A81-BF62-591DFCB89DBF}" type="sibTrans" cxnId="{711B2495-3744-4191-A0AE-D88533F4F699}">
      <dgm:prSet/>
      <dgm:spPr/>
      <dgm:t>
        <a:bodyPr/>
        <a:lstStyle/>
        <a:p>
          <a:endParaRPr lang="ru-RU"/>
        </a:p>
      </dgm:t>
    </dgm:pt>
    <dgm:pt modelId="{3E19F812-F7BC-4721-B069-71F967B1153A}">
      <dgm:prSet/>
      <dgm:spPr/>
      <dgm:t>
        <a:bodyPr/>
        <a:lstStyle/>
        <a:p>
          <a:pPr rtl="0"/>
          <a:r>
            <a:rPr lang="ru-RU" dirty="0" smtClean="0"/>
            <a:t>Социальное понимание инвалидности (Конвенция о правах инвалидов, 2006 г.) </a:t>
          </a:r>
          <a:endParaRPr lang="ru-RU" dirty="0"/>
        </a:p>
      </dgm:t>
    </dgm:pt>
    <dgm:pt modelId="{74528B2E-9072-428B-830D-D718829296E2}" type="parTrans" cxnId="{F82C06C6-5C03-4591-8F51-DEE544A9DAC8}">
      <dgm:prSet/>
      <dgm:spPr/>
      <dgm:t>
        <a:bodyPr/>
        <a:lstStyle/>
        <a:p>
          <a:endParaRPr lang="ru-RU"/>
        </a:p>
      </dgm:t>
    </dgm:pt>
    <dgm:pt modelId="{5D7A9582-212E-4ABF-9667-BDFC80E8FAF2}" type="sibTrans" cxnId="{F82C06C6-5C03-4591-8F51-DEE544A9DAC8}">
      <dgm:prSet/>
      <dgm:spPr/>
      <dgm:t>
        <a:bodyPr/>
        <a:lstStyle/>
        <a:p>
          <a:endParaRPr lang="ru-RU"/>
        </a:p>
      </dgm:t>
    </dgm:pt>
    <dgm:pt modelId="{0F443AB3-2BBC-4527-9679-788000B44410}">
      <dgm:prSet/>
      <dgm:spPr/>
      <dgm:t>
        <a:bodyPr/>
        <a:lstStyle/>
        <a:p>
          <a:pPr rtl="0"/>
          <a:r>
            <a:rPr lang="ru-RU" dirty="0" smtClean="0"/>
            <a:t>СРЕДА ВОЗДВИГАЕТ БАРЬЕРЫ НА ПУТИ ЛЮДЕЙ С ОГРАНИЧЕНИЯМИ ЖИЗНЕДЕЯТЕЛЬНОСТИ</a:t>
          </a:r>
          <a:endParaRPr lang="ru-RU" dirty="0"/>
        </a:p>
      </dgm:t>
    </dgm:pt>
    <dgm:pt modelId="{5167C01D-823B-46F9-B6D3-0DBF4A68C1FD}" type="parTrans" cxnId="{DC2A800A-3288-4899-93E6-979F15BDADC9}">
      <dgm:prSet/>
      <dgm:spPr/>
      <dgm:t>
        <a:bodyPr/>
        <a:lstStyle/>
        <a:p>
          <a:endParaRPr lang="ru-RU"/>
        </a:p>
      </dgm:t>
    </dgm:pt>
    <dgm:pt modelId="{05821C70-FFC8-4424-B8F5-37E045971496}" type="sibTrans" cxnId="{DC2A800A-3288-4899-93E6-979F15BDADC9}">
      <dgm:prSet/>
      <dgm:spPr/>
      <dgm:t>
        <a:bodyPr/>
        <a:lstStyle/>
        <a:p>
          <a:endParaRPr lang="ru-RU"/>
        </a:p>
      </dgm:t>
    </dgm:pt>
    <dgm:pt modelId="{2C25C050-FE36-41A5-A934-56C1704BE08A}">
      <dgm:prSet/>
      <dgm:spPr/>
      <dgm:t>
        <a:bodyPr/>
        <a:lstStyle/>
        <a:p>
          <a:pPr rtl="0"/>
          <a:r>
            <a:rPr lang="ru-RU" dirty="0" smtClean="0"/>
            <a:t>ОН ЯВЛЯЕТСЯ ИСТОЧНИКОМ СОБСТВЕННЫХ ТРУДНОСТЕЙ В СИЛУ НАРУШЕНИЙ, КОТОРЫЕ ОН ИМЕЕТ.</a:t>
          </a:r>
          <a:endParaRPr lang="ru-RU" dirty="0"/>
        </a:p>
      </dgm:t>
    </dgm:pt>
    <dgm:pt modelId="{6366ED19-1231-4882-B520-75EA8BD518C7}" type="parTrans" cxnId="{9579E9F9-848D-48AF-BBDB-4EE8830243EB}">
      <dgm:prSet/>
      <dgm:spPr/>
      <dgm:t>
        <a:bodyPr/>
        <a:lstStyle/>
        <a:p>
          <a:endParaRPr lang="ru-RU"/>
        </a:p>
      </dgm:t>
    </dgm:pt>
    <dgm:pt modelId="{85DAC556-4562-40AF-B0A0-994361C0B5AD}" type="sibTrans" cxnId="{9579E9F9-848D-48AF-BBDB-4EE8830243EB}">
      <dgm:prSet/>
      <dgm:spPr/>
      <dgm:t>
        <a:bodyPr/>
        <a:lstStyle/>
        <a:p>
          <a:endParaRPr lang="ru-RU"/>
        </a:p>
      </dgm:t>
    </dgm:pt>
    <dgm:pt modelId="{C3B46FE0-57BC-43D4-9731-08ADCB39C012}">
      <dgm:prSet/>
      <dgm:spPr/>
      <dgm:t>
        <a:bodyPr/>
        <a:lstStyle/>
        <a:p>
          <a:pPr rtl="0"/>
          <a:r>
            <a:rPr lang="ru-RU" dirty="0" smtClean="0"/>
            <a:t>СРЕДА КАК ПРОБЛЕМА</a:t>
          </a:r>
          <a:endParaRPr lang="ru-RU" dirty="0"/>
        </a:p>
      </dgm:t>
    </dgm:pt>
    <dgm:pt modelId="{1B572043-D17B-48D2-B9D7-2B74547A4456}" type="parTrans" cxnId="{B27EC460-0FEF-4531-828F-09ADC2069A84}">
      <dgm:prSet/>
      <dgm:spPr/>
      <dgm:t>
        <a:bodyPr/>
        <a:lstStyle/>
        <a:p>
          <a:endParaRPr lang="ru-RU"/>
        </a:p>
      </dgm:t>
    </dgm:pt>
    <dgm:pt modelId="{54FE972D-FA3A-4DFB-8117-D01C999B31D9}" type="sibTrans" cxnId="{B27EC460-0FEF-4531-828F-09ADC2069A84}">
      <dgm:prSet/>
      <dgm:spPr/>
      <dgm:t>
        <a:bodyPr/>
        <a:lstStyle/>
        <a:p>
          <a:endParaRPr lang="ru-RU"/>
        </a:p>
      </dgm:t>
    </dgm:pt>
    <dgm:pt modelId="{5C6CF90C-6DC4-451B-97A6-D7FD7EBC6A1F}" type="pres">
      <dgm:prSet presAssocID="{EF6E65B2-31F3-4FFB-8DC3-D0D866C811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F3D379-E5AA-43C6-BDE5-2E3DEA2D74EC}" type="pres">
      <dgm:prSet presAssocID="{8A5A9FCC-DBB0-412B-B3DD-CE1089CA2FE0}" presName="root" presStyleCnt="0"/>
      <dgm:spPr/>
    </dgm:pt>
    <dgm:pt modelId="{042E4C90-7A90-4F36-95F4-1765654FCB8A}" type="pres">
      <dgm:prSet presAssocID="{8A5A9FCC-DBB0-412B-B3DD-CE1089CA2FE0}" presName="rootComposite" presStyleCnt="0"/>
      <dgm:spPr/>
    </dgm:pt>
    <dgm:pt modelId="{1FF304CD-692A-4327-8E02-76D7DB96A5E1}" type="pres">
      <dgm:prSet presAssocID="{8A5A9FCC-DBB0-412B-B3DD-CE1089CA2FE0}" presName="rootText" presStyleLbl="node1" presStyleIdx="0" presStyleCnt="2"/>
      <dgm:spPr/>
      <dgm:t>
        <a:bodyPr/>
        <a:lstStyle/>
        <a:p>
          <a:endParaRPr lang="ru-RU"/>
        </a:p>
      </dgm:t>
    </dgm:pt>
    <dgm:pt modelId="{DCA690CF-84BD-4AC8-A531-4FDC37D4B4C4}" type="pres">
      <dgm:prSet presAssocID="{8A5A9FCC-DBB0-412B-B3DD-CE1089CA2FE0}" presName="rootConnector" presStyleLbl="node1" presStyleIdx="0" presStyleCnt="2"/>
      <dgm:spPr/>
      <dgm:t>
        <a:bodyPr/>
        <a:lstStyle/>
        <a:p>
          <a:endParaRPr lang="ru-RU"/>
        </a:p>
      </dgm:t>
    </dgm:pt>
    <dgm:pt modelId="{45239EF0-193C-465E-B29A-1CEF25582590}" type="pres">
      <dgm:prSet presAssocID="{8A5A9FCC-DBB0-412B-B3DD-CE1089CA2FE0}" presName="childShape" presStyleCnt="0"/>
      <dgm:spPr/>
    </dgm:pt>
    <dgm:pt modelId="{F931F90F-CD2A-41A1-A8F1-BDF2650AFB75}" type="pres">
      <dgm:prSet presAssocID="{4BD7C492-FE2B-4F6C-93C1-CD400146747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8D5D06DB-C9F9-4163-9378-A129B2721CF3}" type="pres">
      <dgm:prSet presAssocID="{76B79B6F-F43F-4582-8A34-F13E3457BC29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4B0-C746-4445-9152-AA683DF63B80}" type="pres">
      <dgm:prSet presAssocID="{6366ED19-1231-4882-B520-75EA8BD518C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22E724E3-D6F0-4182-B089-5CDCD0E0699C}" type="pres">
      <dgm:prSet presAssocID="{2C25C050-FE36-41A5-A934-56C1704BE08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3AE69-0959-4D78-8832-2911CBA10618}" type="pres">
      <dgm:prSet presAssocID="{3E19F812-F7BC-4721-B069-71F967B1153A}" presName="root" presStyleCnt="0"/>
      <dgm:spPr/>
    </dgm:pt>
    <dgm:pt modelId="{CBB34351-B8D6-4CBD-A516-AA773E74D812}" type="pres">
      <dgm:prSet presAssocID="{3E19F812-F7BC-4721-B069-71F967B1153A}" presName="rootComposite" presStyleCnt="0"/>
      <dgm:spPr/>
    </dgm:pt>
    <dgm:pt modelId="{4A06B0AC-60F5-4633-9E59-531FBC8082A0}" type="pres">
      <dgm:prSet presAssocID="{3E19F812-F7BC-4721-B069-71F967B1153A}" presName="rootText" presStyleLbl="node1" presStyleIdx="1" presStyleCnt="2"/>
      <dgm:spPr/>
      <dgm:t>
        <a:bodyPr/>
        <a:lstStyle/>
        <a:p>
          <a:endParaRPr lang="ru-RU"/>
        </a:p>
      </dgm:t>
    </dgm:pt>
    <dgm:pt modelId="{7E3E7A15-D4B8-4165-B69A-AF4558FB230C}" type="pres">
      <dgm:prSet presAssocID="{3E19F812-F7BC-4721-B069-71F967B1153A}" presName="rootConnector" presStyleLbl="node1" presStyleIdx="1" presStyleCnt="2"/>
      <dgm:spPr/>
      <dgm:t>
        <a:bodyPr/>
        <a:lstStyle/>
        <a:p>
          <a:endParaRPr lang="ru-RU"/>
        </a:p>
      </dgm:t>
    </dgm:pt>
    <dgm:pt modelId="{065D8DDB-822C-4197-90CA-4C5399BE241F}" type="pres">
      <dgm:prSet presAssocID="{3E19F812-F7BC-4721-B069-71F967B1153A}" presName="childShape" presStyleCnt="0"/>
      <dgm:spPr/>
    </dgm:pt>
    <dgm:pt modelId="{5E5A8D9A-3E2C-41D3-A4D8-15D1DC860DC7}" type="pres">
      <dgm:prSet presAssocID="{1B572043-D17B-48D2-B9D7-2B74547A445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F5CDDC14-B4D4-4C0B-AD8A-0DA4CF3BE9F0}" type="pres">
      <dgm:prSet presAssocID="{C3B46FE0-57BC-43D4-9731-08ADCB39C01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37117-1CAB-4E24-B844-3C474C37C108}" type="pres">
      <dgm:prSet presAssocID="{5167C01D-823B-46F9-B6D3-0DBF4A68C1F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21F50C6-0399-4BEA-90AB-0749C3057C86}" type="pres">
      <dgm:prSet presAssocID="{0F443AB3-2BBC-4527-9679-788000B44410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7FA03-CF20-4433-BDBC-22CAA9B017F5}" srcId="{EF6E65B2-31F3-4FFB-8DC3-D0D866C81192}" destId="{8A5A9FCC-DBB0-412B-B3DD-CE1089CA2FE0}" srcOrd="0" destOrd="0" parTransId="{E3119ACB-E117-40D3-A94D-9648779B0F11}" sibTransId="{2D0442DE-6581-418C-8A12-2E98551FD9BC}"/>
    <dgm:cxn modelId="{11D8AE39-615D-4D15-BEA9-65D4DFCE3D94}" type="presOf" srcId="{4BD7C492-FE2B-4F6C-93C1-CD400146747B}" destId="{F931F90F-CD2A-41A1-A8F1-BDF2650AFB75}" srcOrd="0" destOrd="0" presId="urn:microsoft.com/office/officeart/2005/8/layout/hierarchy3"/>
    <dgm:cxn modelId="{6A80FC77-8DE0-4981-8CC5-BAAFEFC88F74}" type="presOf" srcId="{3E19F812-F7BC-4721-B069-71F967B1153A}" destId="{4A06B0AC-60F5-4633-9E59-531FBC8082A0}" srcOrd="0" destOrd="0" presId="urn:microsoft.com/office/officeart/2005/8/layout/hierarchy3"/>
    <dgm:cxn modelId="{DC2A800A-3288-4899-93E6-979F15BDADC9}" srcId="{3E19F812-F7BC-4721-B069-71F967B1153A}" destId="{0F443AB3-2BBC-4527-9679-788000B44410}" srcOrd="1" destOrd="0" parTransId="{5167C01D-823B-46F9-B6D3-0DBF4A68C1FD}" sibTransId="{05821C70-FFC8-4424-B8F5-37E045971496}"/>
    <dgm:cxn modelId="{711B2495-3744-4191-A0AE-D88533F4F699}" srcId="{8A5A9FCC-DBB0-412B-B3DD-CE1089CA2FE0}" destId="{76B79B6F-F43F-4582-8A34-F13E3457BC29}" srcOrd="0" destOrd="0" parTransId="{4BD7C492-FE2B-4F6C-93C1-CD400146747B}" sibTransId="{A63C41A4-2FA1-4A81-BF62-591DFCB89DBF}"/>
    <dgm:cxn modelId="{F82C06C6-5C03-4591-8F51-DEE544A9DAC8}" srcId="{EF6E65B2-31F3-4FFB-8DC3-D0D866C81192}" destId="{3E19F812-F7BC-4721-B069-71F967B1153A}" srcOrd="1" destOrd="0" parTransId="{74528B2E-9072-428B-830D-D718829296E2}" sibTransId="{5D7A9582-212E-4ABF-9667-BDFC80E8FAF2}"/>
    <dgm:cxn modelId="{9579E9F9-848D-48AF-BBDB-4EE8830243EB}" srcId="{8A5A9FCC-DBB0-412B-B3DD-CE1089CA2FE0}" destId="{2C25C050-FE36-41A5-A934-56C1704BE08A}" srcOrd="1" destOrd="0" parTransId="{6366ED19-1231-4882-B520-75EA8BD518C7}" sibTransId="{85DAC556-4562-40AF-B0A0-994361C0B5AD}"/>
    <dgm:cxn modelId="{6890D918-57A7-46E0-B23E-CA5B7B0F511C}" type="presOf" srcId="{76B79B6F-F43F-4582-8A34-F13E3457BC29}" destId="{8D5D06DB-C9F9-4163-9378-A129B2721CF3}" srcOrd="0" destOrd="0" presId="urn:microsoft.com/office/officeart/2005/8/layout/hierarchy3"/>
    <dgm:cxn modelId="{96EE6580-CAE3-4A08-AEE0-4DDAD7A3ACAF}" type="presOf" srcId="{3E19F812-F7BC-4721-B069-71F967B1153A}" destId="{7E3E7A15-D4B8-4165-B69A-AF4558FB230C}" srcOrd="1" destOrd="0" presId="urn:microsoft.com/office/officeart/2005/8/layout/hierarchy3"/>
    <dgm:cxn modelId="{189E6123-0EBD-48E5-B061-1603BD2A9FE9}" type="presOf" srcId="{C3B46FE0-57BC-43D4-9731-08ADCB39C012}" destId="{F5CDDC14-B4D4-4C0B-AD8A-0DA4CF3BE9F0}" srcOrd="0" destOrd="0" presId="urn:microsoft.com/office/officeart/2005/8/layout/hierarchy3"/>
    <dgm:cxn modelId="{15822E18-88D4-4146-82F8-C0B670602017}" type="presOf" srcId="{5167C01D-823B-46F9-B6D3-0DBF4A68C1FD}" destId="{3DC37117-1CAB-4E24-B844-3C474C37C108}" srcOrd="0" destOrd="0" presId="urn:microsoft.com/office/officeart/2005/8/layout/hierarchy3"/>
    <dgm:cxn modelId="{6472EAC2-77AA-4A4A-839E-F12C5979957F}" type="presOf" srcId="{8A5A9FCC-DBB0-412B-B3DD-CE1089CA2FE0}" destId="{1FF304CD-692A-4327-8E02-76D7DB96A5E1}" srcOrd="0" destOrd="0" presId="urn:microsoft.com/office/officeart/2005/8/layout/hierarchy3"/>
    <dgm:cxn modelId="{43C39C5F-84BA-496C-966C-F708F104CD8D}" type="presOf" srcId="{0F443AB3-2BBC-4527-9679-788000B44410}" destId="{421F50C6-0399-4BEA-90AB-0749C3057C86}" srcOrd="0" destOrd="0" presId="urn:microsoft.com/office/officeart/2005/8/layout/hierarchy3"/>
    <dgm:cxn modelId="{4C950A68-C5FC-42EF-83F9-D49409F131CD}" type="presOf" srcId="{2C25C050-FE36-41A5-A934-56C1704BE08A}" destId="{22E724E3-D6F0-4182-B089-5CDCD0E0699C}" srcOrd="0" destOrd="0" presId="urn:microsoft.com/office/officeart/2005/8/layout/hierarchy3"/>
    <dgm:cxn modelId="{B27EC460-0FEF-4531-828F-09ADC2069A84}" srcId="{3E19F812-F7BC-4721-B069-71F967B1153A}" destId="{C3B46FE0-57BC-43D4-9731-08ADCB39C012}" srcOrd="0" destOrd="0" parTransId="{1B572043-D17B-48D2-B9D7-2B74547A4456}" sibTransId="{54FE972D-FA3A-4DFB-8117-D01C999B31D9}"/>
    <dgm:cxn modelId="{FE7859D6-216E-4E57-A877-2E99540934F1}" type="presOf" srcId="{EF6E65B2-31F3-4FFB-8DC3-D0D866C81192}" destId="{5C6CF90C-6DC4-451B-97A6-D7FD7EBC6A1F}" srcOrd="0" destOrd="0" presId="urn:microsoft.com/office/officeart/2005/8/layout/hierarchy3"/>
    <dgm:cxn modelId="{F778C6A2-0204-43F9-A4B2-F827E8D83666}" type="presOf" srcId="{6366ED19-1231-4882-B520-75EA8BD518C7}" destId="{E65024B0-C746-4445-9152-AA683DF63B80}" srcOrd="0" destOrd="0" presId="urn:microsoft.com/office/officeart/2005/8/layout/hierarchy3"/>
    <dgm:cxn modelId="{119B7FC6-7465-4E03-BE7E-BDDA9DA7C39A}" type="presOf" srcId="{1B572043-D17B-48D2-B9D7-2B74547A4456}" destId="{5E5A8D9A-3E2C-41D3-A4D8-15D1DC860DC7}" srcOrd="0" destOrd="0" presId="urn:microsoft.com/office/officeart/2005/8/layout/hierarchy3"/>
    <dgm:cxn modelId="{A10CFF9D-C49C-4DAE-B591-51DEEFE5689C}" type="presOf" srcId="{8A5A9FCC-DBB0-412B-B3DD-CE1089CA2FE0}" destId="{DCA690CF-84BD-4AC8-A531-4FDC37D4B4C4}" srcOrd="1" destOrd="0" presId="urn:microsoft.com/office/officeart/2005/8/layout/hierarchy3"/>
    <dgm:cxn modelId="{FFF38EBD-5062-4592-844D-9DC6CB56BE9A}" type="presParOf" srcId="{5C6CF90C-6DC4-451B-97A6-D7FD7EBC6A1F}" destId="{6CF3D379-E5AA-43C6-BDE5-2E3DEA2D74EC}" srcOrd="0" destOrd="0" presId="urn:microsoft.com/office/officeart/2005/8/layout/hierarchy3"/>
    <dgm:cxn modelId="{9B1835FE-152D-4A32-900D-5297ABFB8835}" type="presParOf" srcId="{6CF3D379-E5AA-43C6-BDE5-2E3DEA2D74EC}" destId="{042E4C90-7A90-4F36-95F4-1765654FCB8A}" srcOrd="0" destOrd="0" presId="urn:microsoft.com/office/officeart/2005/8/layout/hierarchy3"/>
    <dgm:cxn modelId="{838C924D-F761-4267-89BD-9957B2E983F4}" type="presParOf" srcId="{042E4C90-7A90-4F36-95F4-1765654FCB8A}" destId="{1FF304CD-692A-4327-8E02-76D7DB96A5E1}" srcOrd="0" destOrd="0" presId="urn:microsoft.com/office/officeart/2005/8/layout/hierarchy3"/>
    <dgm:cxn modelId="{ED574FCF-3C71-4737-924C-F89724451CAF}" type="presParOf" srcId="{042E4C90-7A90-4F36-95F4-1765654FCB8A}" destId="{DCA690CF-84BD-4AC8-A531-4FDC37D4B4C4}" srcOrd="1" destOrd="0" presId="urn:microsoft.com/office/officeart/2005/8/layout/hierarchy3"/>
    <dgm:cxn modelId="{6BFC4D96-D1E1-4819-AF52-85902341421D}" type="presParOf" srcId="{6CF3D379-E5AA-43C6-BDE5-2E3DEA2D74EC}" destId="{45239EF0-193C-465E-B29A-1CEF25582590}" srcOrd="1" destOrd="0" presId="urn:microsoft.com/office/officeart/2005/8/layout/hierarchy3"/>
    <dgm:cxn modelId="{986EAF63-D8D0-4DFA-9527-29748FD4D519}" type="presParOf" srcId="{45239EF0-193C-465E-B29A-1CEF25582590}" destId="{F931F90F-CD2A-41A1-A8F1-BDF2650AFB75}" srcOrd="0" destOrd="0" presId="urn:microsoft.com/office/officeart/2005/8/layout/hierarchy3"/>
    <dgm:cxn modelId="{BC254D21-B9C7-4E04-B2D6-802D26ADFC59}" type="presParOf" srcId="{45239EF0-193C-465E-B29A-1CEF25582590}" destId="{8D5D06DB-C9F9-4163-9378-A129B2721CF3}" srcOrd="1" destOrd="0" presId="urn:microsoft.com/office/officeart/2005/8/layout/hierarchy3"/>
    <dgm:cxn modelId="{F4097158-D340-4C9F-BFE2-0A8714840669}" type="presParOf" srcId="{45239EF0-193C-465E-B29A-1CEF25582590}" destId="{E65024B0-C746-4445-9152-AA683DF63B80}" srcOrd="2" destOrd="0" presId="urn:microsoft.com/office/officeart/2005/8/layout/hierarchy3"/>
    <dgm:cxn modelId="{4C5B8711-77A8-4011-9D13-ACFB41D1D926}" type="presParOf" srcId="{45239EF0-193C-465E-B29A-1CEF25582590}" destId="{22E724E3-D6F0-4182-B089-5CDCD0E0699C}" srcOrd="3" destOrd="0" presId="urn:microsoft.com/office/officeart/2005/8/layout/hierarchy3"/>
    <dgm:cxn modelId="{4073AB53-08AE-4B88-BD86-EDB47D10B3BC}" type="presParOf" srcId="{5C6CF90C-6DC4-451B-97A6-D7FD7EBC6A1F}" destId="{12E3AE69-0959-4D78-8832-2911CBA10618}" srcOrd="1" destOrd="0" presId="urn:microsoft.com/office/officeart/2005/8/layout/hierarchy3"/>
    <dgm:cxn modelId="{AFA28356-078E-40C5-9037-E92CA60D1A96}" type="presParOf" srcId="{12E3AE69-0959-4D78-8832-2911CBA10618}" destId="{CBB34351-B8D6-4CBD-A516-AA773E74D812}" srcOrd="0" destOrd="0" presId="urn:microsoft.com/office/officeart/2005/8/layout/hierarchy3"/>
    <dgm:cxn modelId="{47E1CA4D-F5CF-47EA-8A7E-9D0F87978FF9}" type="presParOf" srcId="{CBB34351-B8D6-4CBD-A516-AA773E74D812}" destId="{4A06B0AC-60F5-4633-9E59-531FBC8082A0}" srcOrd="0" destOrd="0" presId="urn:microsoft.com/office/officeart/2005/8/layout/hierarchy3"/>
    <dgm:cxn modelId="{A158D922-D0F5-4A14-99F4-1093A1E6D148}" type="presParOf" srcId="{CBB34351-B8D6-4CBD-A516-AA773E74D812}" destId="{7E3E7A15-D4B8-4165-B69A-AF4558FB230C}" srcOrd="1" destOrd="0" presId="urn:microsoft.com/office/officeart/2005/8/layout/hierarchy3"/>
    <dgm:cxn modelId="{D3C0F85C-4AF6-460E-99A5-C8E6CBCE0CF6}" type="presParOf" srcId="{12E3AE69-0959-4D78-8832-2911CBA10618}" destId="{065D8DDB-822C-4197-90CA-4C5399BE241F}" srcOrd="1" destOrd="0" presId="urn:microsoft.com/office/officeart/2005/8/layout/hierarchy3"/>
    <dgm:cxn modelId="{BD5E00B6-9DED-4585-9665-BD2C3D4FB827}" type="presParOf" srcId="{065D8DDB-822C-4197-90CA-4C5399BE241F}" destId="{5E5A8D9A-3E2C-41D3-A4D8-15D1DC860DC7}" srcOrd="0" destOrd="0" presId="urn:microsoft.com/office/officeart/2005/8/layout/hierarchy3"/>
    <dgm:cxn modelId="{65D6D9D9-6F33-44F4-9671-89B7EA0836D4}" type="presParOf" srcId="{065D8DDB-822C-4197-90CA-4C5399BE241F}" destId="{F5CDDC14-B4D4-4C0B-AD8A-0DA4CF3BE9F0}" srcOrd="1" destOrd="0" presId="urn:microsoft.com/office/officeart/2005/8/layout/hierarchy3"/>
    <dgm:cxn modelId="{15A8B783-8584-4A2A-B548-520E5CDD8D93}" type="presParOf" srcId="{065D8DDB-822C-4197-90CA-4C5399BE241F}" destId="{3DC37117-1CAB-4E24-B844-3C474C37C108}" srcOrd="2" destOrd="0" presId="urn:microsoft.com/office/officeart/2005/8/layout/hierarchy3"/>
    <dgm:cxn modelId="{577D5910-F100-48E0-BD66-47020A8FEEC0}" type="presParOf" srcId="{065D8DDB-822C-4197-90CA-4C5399BE241F}" destId="{421F50C6-0399-4BEA-90AB-0749C3057C8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D9CF0E-20BF-429B-B551-CCE202BDD81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8E014B-0A1A-480A-959E-A9B625A6D977}">
      <dgm:prSet phldrT="[Текст]"/>
      <dgm:spPr/>
      <dgm:t>
        <a:bodyPr/>
        <a:lstStyle/>
        <a:p>
          <a:r>
            <a:rPr lang="ru-RU" dirty="0" smtClean="0"/>
            <a:t>Право на специальные условия</a:t>
          </a:r>
          <a:endParaRPr lang="ru-RU" dirty="0"/>
        </a:p>
      </dgm:t>
    </dgm:pt>
    <dgm:pt modelId="{41FD82C9-B19D-4F2A-A183-6D2AA98DF0FD}" type="parTrans" cxnId="{085824F9-7BC4-47E8-BE78-B4A813D653AD}">
      <dgm:prSet/>
      <dgm:spPr/>
      <dgm:t>
        <a:bodyPr/>
        <a:lstStyle/>
        <a:p>
          <a:endParaRPr lang="ru-RU"/>
        </a:p>
      </dgm:t>
    </dgm:pt>
    <dgm:pt modelId="{0EA9AFD6-F1A1-4ECC-9C21-3221E9953C83}" type="sibTrans" cxnId="{085824F9-7BC4-47E8-BE78-B4A813D653AD}">
      <dgm:prSet/>
      <dgm:spPr/>
      <dgm:t>
        <a:bodyPr/>
        <a:lstStyle/>
        <a:p>
          <a:endParaRPr lang="ru-RU"/>
        </a:p>
      </dgm:t>
    </dgm:pt>
    <dgm:pt modelId="{78F02A15-0A55-440A-810A-7CE91C1BAFE4}">
      <dgm:prSet phldrT="[Текст]"/>
      <dgm:spPr/>
      <dgm:t>
        <a:bodyPr/>
        <a:lstStyle/>
        <a:p>
          <a:r>
            <a:rPr lang="ru-RU" dirty="0" err="1" smtClean="0"/>
            <a:t>Диагностико</a:t>
          </a:r>
          <a:r>
            <a:rPr lang="ru-RU" dirty="0" smtClean="0"/>
            <a:t>-консультативная деятельность</a:t>
          </a:r>
          <a:endParaRPr lang="ru-RU" dirty="0"/>
        </a:p>
      </dgm:t>
    </dgm:pt>
    <dgm:pt modelId="{A1E33BA0-2B2D-49FA-8D28-96C8510B668E}" type="parTrans" cxnId="{76D677C4-C844-4B0B-9010-F3FEA55A8BD0}">
      <dgm:prSet/>
      <dgm:spPr/>
      <dgm:t>
        <a:bodyPr/>
        <a:lstStyle/>
        <a:p>
          <a:endParaRPr lang="ru-RU"/>
        </a:p>
      </dgm:t>
    </dgm:pt>
    <dgm:pt modelId="{C1C428F8-363D-4FB9-AA9D-3F0C270F40EB}" type="sibTrans" cxnId="{76D677C4-C844-4B0B-9010-F3FEA55A8BD0}">
      <dgm:prSet/>
      <dgm:spPr/>
      <dgm:t>
        <a:bodyPr/>
        <a:lstStyle/>
        <a:p>
          <a:endParaRPr lang="ru-RU"/>
        </a:p>
      </dgm:t>
    </dgm:pt>
    <dgm:pt modelId="{BC346D51-1DFB-456D-930C-9C9D0761E1A7}">
      <dgm:prSet phldrT="[Текст]"/>
      <dgm:spPr/>
      <dgm:t>
        <a:bodyPr/>
        <a:lstStyle/>
        <a:p>
          <a:r>
            <a:rPr lang="ru-RU" dirty="0" smtClean="0"/>
            <a:t>Заключение </a:t>
          </a:r>
        </a:p>
        <a:p>
          <a:r>
            <a:rPr lang="ru-RU" dirty="0" smtClean="0"/>
            <a:t>ПМПК</a:t>
          </a:r>
          <a:endParaRPr lang="ru-RU" dirty="0"/>
        </a:p>
      </dgm:t>
    </dgm:pt>
    <dgm:pt modelId="{E2F740EA-4945-423B-B6AB-E6052E5A7A12}" type="parTrans" cxnId="{E708638E-953A-4F89-B409-375550818E7F}">
      <dgm:prSet/>
      <dgm:spPr/>
      <dgm:t>
        <a:bodyPr/>
        <a:lstStyle/>
        <a:p>
          <a:endParaRPr lang="ru-RU"/>
        </a:p>
      </dgm:t>
    </dgm:pt>
    <dgm:pt modelId="{2082A161-F142-4D55-B412-EC88341331E1}" type="sibTrans" cxnId="{E708638E-953A-4F89-B409-375550818E7F}">
      <dgm:prSet/>
      <dgm:spPr/>
      <dgm:t>
        <a:bodyPr/>
        <a:lstStyle/>
        <a:p>
          <a:endParaRPr lang="ru-RU"/>
        </a:p>
      </dgm:t>
    </dgm:pt>
    <dgm:pt modelId="{F9C9E067-EB71-4830-A4ED-2C53B2CF3287}">
      <dgm:prSet phldrT="[Текст]"/>
      <dgm:spPr/>
      <dgm:t>
        <a:bodyPr/>
        <a:lstStyle/>
        <a:p>
          <a:r>
            <a:rPr lang="ru-RU" dirty="0" smtClean="0"/>
            <a:t>Мониторинг документов</a:t>
          </a:r>
          <a:endParaRPr lang="ru-RU" dirty="0"/>
        </a:p>
      </dgm:t>
    </dgm:pt>
    <dgm:pt modelId="{18B9117E-B69C-4A94-9A65-660DE964CFB4}" type="parTrans" cxnId="{20CDCD74-FE30-43CE-9DC6-49131258189A}">
      <dgm:prSet/>
      <dgm:spPr/>
      <dgm:t>
        <a:bodyPr/>
        <a:lstStyle/>
        <a:p>
          <a:endParaRPr lang="ru-RU"/>
        </a:p>
      </dgm:t>
    </dgm:pt>
    <dgm:pt modelId="{CF2E2FA4-C4D8-4E58-AF28-A0D6A7CD4488}" type="sibTrans" cxnId="{20CDCD74-FE30-43CE-9DC6-49131258189A}">
      <dgm:prSet/>
      <dgm:spPr/>
      <dgm:t>
        <a:bodyPr/>
        <a:lstStyle/>
        <a:p>
          <a:endParaRPr lang="ru-RU"/>
        </a:p>
      </dgm:t>
    </dgm:pt>
    <dgm:pt modelId="{A39DA748-BE74-49BC-BF45-F0AC97A30AA2}" type="pres">
      <dgm:prSet presAssocID="{D8D9CF0E-20BF-429B-B551-CCE202BDD81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C81838-643A-4861-8BB5-2A74E4D88F55}" type="pres">
      <dgm:prSet presAssocID="{758E014B-0A1A-480A-959E-A9B625A6D977}" presName="centerShape" presStyleLbl="node0" presStyleIdx="0" presStyleCnt="1" custScaleX="90726" custScaleY="70599" custLinFactNeighborX="0" custLinFactNeighborY="3847"/>
      <dgm:spPr/>
      <dgm:t>
        <a:bodyPr/>
        <a:lstStyle/>
        <a:p>
          <a:endParaRPr lang="ru-RU"/>
        </a:p>
      </dgm:t>
    </dgm:pt>
    <dgm:pt modelId="{1FA648E7-B0CC-4DC2-8AE4-AF72B5D55FDF}" type="pres">
      <dgm:prSet presAssocID="{A1E33BA0-2B2D-49FA-8D28-96C8510B668E}" presName="parTrans" presStyleLbl="bgSibTrans2D1" presStyleIdx="0" presStyleCnt="3" custAng="20776302" custScaleX="45804" custScaleY="57284" custLinFactY="-44275" custLinFactNeighborX="9305" custLinFactNeighborY="-100000"/>
      <dgm:spPr/>
      <dgm:t>
        <a:bodyPr/>
        <a:lstStyle/>
        <a:p>
          <a:endParaRPr lang="ru-RU"/>
        </a:p>
      </dgm:t>
    </dgm:pt>
    <dgm:pt modelId="{1928EE94-04C9-4B74-868C-4B89F1A17D2D}" type="pres">
      <dgm:prSet presAssocID="{78F02A15-0A55-440A-810A-7CE91C1BAFE4}" presName="node" presStyleLbl="node1" presStyleIdx="0" presStyleCnt="3" custScaleX="83655" custScaleY="73498" custRadScaleRad="148248" custRadScaleInc="9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B40F9-8442-48BC-84D1-5F91A95E9CC1}" type="pres">
      <dgm:prSet presAssocID="{E2F740EA-4945-423B-B6AB-E6052E5A7A12}" presName="parTrans" presStyleLbl="bgSibTrans2D1" presStyleIdx="1" presStyleCnt="3" custLinFactNeighborX="3297" custLinFactNeighborY="49790"/>
      <dgm:spPr/>
      <dgm:t>
        <a:bodyPr/>
        <a:lstStyle/>
        <a:p>
          <a:endParaRPr lang="ru-RU"/>
        </a:p>
      </dgm:t>
    </dgm:pt>
    <dgm:pt modelId="{41F27A2A-F54B-4C14-916D-C3F9F8E9C02D}" type="pres">
      <dgm:prSet presAssocID="{BC346D51-1DFB-456D-930C-9C9D0761E1A7}" presName="node" presStyleLbl="node1" presStyleIdx="1" presStyleCnt="3" custRadScaleRad="67078" custRadScaleInc="-1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53DC8-CF77-46BE-99B6-8985D293F045}" type="pres">
      <dgm:prSet presAssocID="{18B9117E-B69C-4A94-9A65-660DE964CFB4}" presName="parTrans" presStyleLbl="bgSibTrans2D1" presStyleIdx="2" presStyleCnt="3" custAng="1250503" custScaleX="45647" custLinFactY="-50843" custLinFactNeighborX="-12262" custLinFactNeighborY="-100000"/>
      <dgm:spPr/>
      <dgm:t>
        <a:bodyPr/>
        <a:lstStyle/>
        <a:p>
          <a:endParaRPr lang="ru-RU"/>
        </a:p>
      </dgm:t>
    </dgm:pt>
    <dgm:pt modelId="{FFA46637-8BD6-4675-9A74-D372630B9256}" type="pres">
      <dgm:prSet presAssocID="{F9C9E067-EB71-4830-A4ED-2C53B2CF3287}" presName="node" presStyleLbl="node1" presStyleIdx="2" presStyleCnt="3" custScaleY="137776" custRadScaleRad="147213" custRadScaleInc="-7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08638E-953A-4F89-B409-375550818E7F}" srcId="{758E014B-0A1A-480A-959E-A9B625A6D977}" destId="{BC346D51-1DFB-456D-930C-9C9D0761E1A7}" srcOrd="1" destOrd="0" parTransId="{E2F740EA-4945-423B-B6AB-E6052E5A7A12}" sibTransId="{2082A161-F142-4D55-B412-EC88341331E1}"/>
    <dgm:cxn modelId="{A0473AD9-C612-4A97-B964-B2C8A3BC06D2}" type="presOf" srcId="{BC346D51-1DFB-456D-930C-9C9D0761E1A7}" destId="{41F27A2A-F54B-4C14-916D-C3F9F8E9C02D}" srcOrd="0" destOrd="0" presId="urn:microsoft.com/office/officeart/2005/8/layout/radial4"/>
    <dgm:cxn modelId="{76D677C4-C844-4B0B-9010-F3FEA55A8BD0}" srcId="{758E014B-0A1A-480A-959E-A9B625A6D977}" destId="{78F02A15-0A55-440A-810A-7CE91C1BAFE4}" srcOrd="0" destOrd="0" parTransId="{A1E33BA0-2B2D-49FA-8D28-96C8510B668E}" sibTransId="{C1C428F8-363D-4FB9-AA9D-3F0C270F40EB}"/>
    <dgm:cxn modelId="{8B5291F8-AC59-4CC1-A93B-96EBB397608C}" type="presOf" srcId="{18B9117E-B69C-4A94-9A65-660DE964CFB4}" destId="{50D53DC8-CF77-46BE-99B6-8985D293F045}" srcOrd="0" destOrd="0" presId="urn:microsoft.com/office/officeart/2005/8/layout/radial4"/>
    <dgm:cxn modelId="{772D5A8D-6188-46BD-8667-465B89BBDF06}" type="presOf" srcId="{A1E33BA0-2B2D-49FA-8D28-96C8510B668E}" destId="{1FA648E7-B0CC-4DC2-8AE4-AF72B5D55FDF}" srcOrd="0" destOrd="0" presId="urn:microsoft.com/office/officeart/2005/8/layout/radial4"/>
    <dgm:cxn modelId="{20CDCD74-FE30-43CE-9DC6-49131258189A}" srcId="{758E014B-0A1A-480A-959E-A9B625A6D977}" destId="{F9C9E067-EB71-4830-A4ED-2C53B2CF3287}" srcOrd="2" destOrd="0" parTransId="{18B9117E-B69C-4A94-9A65-660DE964CFB4}" sibTransId="{CF2E2FA4-C4D8-4E58-AF28-A0D6A7CD4488}"/>
    <dgm:cxn modelId="{700BFDD6-4CCA-4E1F-9E56-9780D9CB94C8}" type="presOf" srcId="{E2F740EA-4945-423B-B6AB-E6052E5A7A12}" destId="{B98B40F9-8442-48BC-84D1-5F91A95E9CC1}" srcOrd="0" destOrd="0" presId="urn:microsoft.com/office/officeart/2005/8/layout/radial4"/>
    <dgm:cxn modelId="{DB882908-225A-4A1F-85B1-F31D61E20FF4}" type="presOf" srcId="{F9C9E067-EB71-4830-A4ED-2C53B2CF3287}" destId="{FFA46637-8BD6-4675-9A74-D372630B9256}" srcOrd="0" destOrd="0" presId="urn:microsoft.com/office/officeart/2005/8/layout/radial4"/>
    <dgm:cxn modelId="{A75834DB-51D1-44D9-B40B-8644F3EE6F9E}" type="presOf" srcId="{758E014B-0A1A-480A-959E-A9B625A6D977}" destId="{10C81838-643A-4861-8BB5-2A74E4D88F55}" srcOrd="0" destOrd="0" presId="urn:microsoft.com/office/officeart/2005/8/layout/radial4"/>
    <dgm:cxn modelId="{D4DD0FBF-1025-4EBC-9C88-34234CDDD0A8}" type="presOf" srcId="{78F02A15-0A55-440A-810A-7CE91C1BAFE4}" destId="{1928EE94-04C9-4B74-868C-4B89F1A17D2D}" srcOrd="0" destOrd="0" presId="urn:microsoft.com/office/officeart/2005/8/layout/radial4"/>
    <dgm:cxn modelId="{085824F9-7BC4-47E8-BE78-B4A813D653AD}" srcId="{D8D9CF0E-20BF-429B-B551-CCE202BDD810}" destId="{758E014B-0A1A-480A-959E-A9B625A6D977}" srcOrd="0" destOrd="0" parTransId="{41FD82C9-B19D-4F2A-A183-6D2AA98DF0FD}" sibTransId="{0EA9AFD6-F1A1-4ECC-9C21-3221E9953C83}"/>
    <dgm:cxn modelId="{E3078F8D-BB06-46C8-9EF5-DAC921C20C24}" type="presOf" srcId="{D8D9CF0E-20BF-429B-B551-CCE202BDD810}" destId="{A39DA748-BE74-49BC-BF45-F0AC97A30AA2}" srcOrd="0" destOrd="0" presId="urn:microsoft.com/office/officeart/2005/8/layout/radial4"/>
    <dgm:cxn modelId="{B3E19983-CB47-4632-B793-E5CBDF254A27}" type="presParOf" srcId="{A39DA748-BE74-49BC-BF45-F0AC97A30AA2}" destId="{10C81838-643A-4861-8BB5-2A74E4D88F55}" srcOrd="0" destOrd="0" presId="urn:microsoft.com/office/officeart/2005/8/layout/radial4"/>
    <dgm:cxn modelId="{B5EC87D1-5FF6-40A5-B195-FE66E6FC4FCF}" type="presParOf" srcId="{A39DA748-BE74-49BC-BF45-F0AC97A30AA2}" destId="{1FA648E7-B0CC-4DC2-8AE4-AF72B5D55FDF}" srcOrd="1" destOrd="0" presId="urn:microsoft.com/office/officeart/2005/8/layout/radial4"/>
    <dgm:cxn modelId="{A44AD59A-283D-4D43-B7E9-6CC5973374CC}" type="presParOf" srcId="{A39DA748-BE74-49BC-BF45-F0AC97A30AA2}" destId="{1928EE94-04C9-4B74-868C-4B89F1A17D2D}" srcOrd="2" destOrd="0" presId="urn:microsoft.com/office/officeart/2005/8/layout/radial4"/>
    <dgm:cxn modelId="{D8494C38-7488-4E40-AC70-84C10471175E}" type="presParOf" srcId="{A39DA748-BE74-49BC-BF45-F0AC97A30AA2}" destId="{B98B40F9-8442-48BC-84D1-5F91A95E9CC1}" srcOrd="3" destOrd="0" presId="urn:microsoft.com/office/officeart/2005/8/layout/radial4"/>
    <dgm:cxn modelId="{E205639F-8A88-4CF8-BFA8-9ED42228CAE4}" type="presParOf" srcId="{A39DA748-BE74-49BC-BF45-F0AC97A30AA2}" destId="{41F27A2A-F54B-4C14-916D-C3F9F8E9C02D}" srcOrd="4" destOrd="0" presId="urn:microsoft.com/office/officeart/2005/8/layout/radial4"/>
    <dgm:cxn modelId="{7A319547-1D54-4AB2-A9D1-1B2561AC4531}" type="presParOf" srcId="{A39DA748-BE74-49BC-BF45-F0AC97A30AA2}" destId="{50D53DC8-CF77-46BE-99B6-8985D293F045}" srcOrd="5" destOrd="0" presId="urn:microsoft.com/office/officeart/2005/8/layout/radial4"/>
    <dgm:cxn modelId="{2026DED6-F2D6-463F-95D1-62E55AFED9B9}" type="presParOf" srcId="{A39DA748-BE74-49BC-BF45-F0AC97A30AA2}" destId="{FFA46637-8BD6-4675-9A74-D372630B925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071A40-DE8B-40B2-847E-BA14CCD472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C1C7D20-DAB5-4C78-A7C2-151989ED94B3}">
      <dgm:prSet custT="1"/>
      <dgm:spPr/>
      <dgm:t>
        <a:bodyPr/>
        <a:lstStyle/>
        <a:p>
          <a:pPr rtl="0"/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специальные образовательные программы и методы обучения и воспитания, </a:t>
          </a:r>
          <a:endParaRPr lang="ru-RU" sz="1600" b="1" kern="1200" dirty="0">
            <a:solidFill>
              <a:schemeClr val="tx1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39DFA823-3BA6-439A-9655-8277963B3CC9}" type="parTrans" cxnId="{A129E3B0-BBF1-4EA7-B5E8-DA0732BD3530}">
      <dgm:prSet/>
      <dgm:spPr/>
      <dgm:t>
        <a:bodyPr/>
        <a:lstStyle/>
        <a:p>
          <a:endParaRPr lang="ru-RU"/>
        </a:p>
      </dgm:t>
    </dgm:pt>
    <dgm:pt modelId="{8A61624D-366A-4FF5-946A-C35A04D42954}" type="sibTrans" cxnId="{A129E3B0-BBF1-4EA7-B5E8-DA0732BD3530}">
      <dgm:prSet/>
      <dgm:spPr/>
      <dgm:t>
        <a:bodyPr/>
        <a:lstStyle/>
        <a:p>
          <a:endParaRPr lang="ru-RU"/>
        </a:p>
      </dgm:t>
    </dgm:pt>
    <dgm:pt modelId="{1F72542A-AB02-4F36-B5B7-8B4CE9BD8421}">
      <dgm:prSet custT="1"/>
      <dgm:spPr/>
      <dgm:t>
        <a:bodyPr/>
        <a:lstStyle/>
        <a:p>
          <a:pPr rtl="0"/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специальные учебники, учебные пособия и дидактические материалы, </a:t>
          </a:r>
          <a:endParaRPr lang="ru-RU" sz="1600" b="1" kern="1200" dirty="0">
            <a:solidFill>
              <a:schemeClr val="tx1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E8A1D558-6F05-45A6-B4B1-766BF4DAD93E}" type="parTrans" cxnId="{F9755E24-D501-418D-A209-9EB783A6CE5E}">
      <dgm:prSet/>
      <dgm:spPr/>
      <dgm:t>
        <a:bodyPr/>
        <a:lstStyle/>
        <a:p>
          <a:endParaRPr lang="ru-RU"/>
        </a:p>
      </dgm:t>
    </dgm:pt>
    <dgm:pt modelId="{897D6B62-1E32-4F5A-9F2C-9B8225BAB262}" type="sibTrans" cxnId="{F9755E24-D501-418D-A209-9EB783A6CE5E}">
      <dgm:prSet/>
      <dgm:spPr/>
      <dgm:t>
        <a:bodyPr/>
        <a:lstStyle/>
        <a:p>
          <a:endParaRPr lang="ru-RU"/>
        </a:p>
      </dgm:t>
    </dgm:pt>
    <dgm:pt modelId="{BB60556E-0357-4117-8C89-09BF79A6130D}">
      <dgm:prSet custT="1"/>
      <dgm:spPr/>
      <dgm:t>
        <a:bodyPr/>
        <a:lstStyle/>
        <a:p>
          <a:pPr rtl="0"/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специальные технические средства обучения коллективного и индивидуального пользования,</a:t>
          </a:r>
          <a:endParaRPr lang="ru-RU" sz="1600" b="1" kern="1200" dirty="0">
            <a:solidFill>
              <a:schemeClr val="tx1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30A10991-1591-4B27-B28C-2586A65B9429}" type="parTrans" cxnId="{336E2DD6-A6D6-4F39-8D9E-AFC0870340CF}">
      <dgm:prSet/>
      <dgm:spPr/>
      <dgm:t>
        <a:bodyPr/>
        <a:lstStyle/>
        <a:p>
          <a:endParaRPr lang="ru-RU"/>
        </a:p>
      </dgm:t>
    </dgm:pt>
    <dgm:pt modelId="{9398D8F2-A22B-45FA-8C06-76D6355C16B8}" type="sibTrans" cxnId="{336E2DD6-A6D6-4F39-8D9E-AFC0870340CF}">
      <dgm:prSet/>
      <dgm:spPr/>
      <dgm:t>
        <a:bodyPr/>
        <a:lstStyle/>
        <a:p>
          <a:endParaRPr lang="ru-RU"/>
        </a:p>
      </dgm:t>
    </dgm:pt>
    <dgm:pt modelId="{C3CA495B-00A8-41E2-8746-AE8392B0A365}">
      <dgm:prSet custT="1"/>
      <dgm:spPr/>
      <dgm:t>
        <a:bodyPr/>
        <a:lstStyle/>
        <a:p>
          <a:pPr rtl="0"/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услуги ассистента (помощника), оказывающего обучающимся необходимую помощь, </a:t>
          </a:r>
          <a:endParaRPr lang="ru-RU" sz="1600" b="1" kern="1200" dirty="0">
            <a:solidFill>
              <a:schemeClr val="tx1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C01DD0EC-61D9-4090-B2A8-CB18ACAA6177}" type="parTrans" cxnId="{BD06B618-E033-4E39-A050-431D9E832B3B}">
      <dgm:prSet/>
      <dgm:spPr/>
      <dgm:t>
        <a:bodyPr/>
        <a:lstStyle/>
        <a:p>
          <a:endParaRPr lang="ru-RU"/>
        </a:p>
      </dgm:t>
    </dgm:pt>
    <dgm:pt modelId="{7C3F1E42-05E5-4561-824A-14F9A8C3CF6D}" type="sibTrans" cxnId="{BD06B618-E033-4E39-A050-431D9E832B3B}">
      <dgm:prSet/>
      <dgm:spPr/>
      <dgm:t>
        <a:bodyPr/>
        <a:lstStyle/>
        <a:p>
          <a:endParaRPr lang="ru-RU"/>
        </a:p>
      </dgm:t>
    </dgm:pt>
    <dgm:pt modelId="{EE0B78CC-5802-47E5-9878-BBAE6A4160F0}">
      <dgm:prSet custT="1"/>
      <dgm:spPr/>
      <dgm:t>
        <a:bodyPr/>
        <a:lstStyle/>
        <a:p>
          <a:pPr rtl="0"/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групповые и индивидуальные коррекционные занятия, </a:t>
          </a:r>
          <a:endParaRPr lang="ru-RU" sz="1600" b="1" kern="1200" dirty="0">
            <a:solidFill>
              <a:schemeClr val="tx1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E35EA99F-17FA-4CB5-AADC-681F29426CC4}" type="parTrans" cxnId="{9E9B6872-19F9-44BD-AD5A-C3CF34096F01}">
      <dgm:prSet/>
      <dgm:spPr/>
      <dgm:t>
        <a:bodyPr/>
        <a:lstStyle/>
        <a:p>
          <a:endParaRPr lang="ru-RU"/>
        </a:p>
      </dgm:t>
    </dgm:pt>
    <dgm:pt modelId="{FD2350C9-1385-4A1D-B9E2-1930E20C03EE}" type="sibTrans" cxnId="{9E9B6872-19F9-44BD-AD5A-C3CF34096F01}">
      <dgm:prSet/>
      <dgm:spPr/>
      <dgm:t>
        <a:bodyPr/>
        <a:lstStyle/>
        <a:p>
          <a:endParaRPr lang="ru-RU"/>
        </a:p>
      </dgm:t>
    </dgm:pt>
    <dgm:pt modelId="{74536676-0B34-45F7-BABD-281600F5C5DC}">
      <dgm:prSet custT="1"/>
      <dgm:spPr/>
      <dgm:t>
        <a:bodyPr/>
        <a:lstStyle/>
        <a:p>
          <a:pPr rtl="0"/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доступ в здания организаций, осуществляющих образовательную деятельность, </a:t>
          </a:r>
          <a:endParaRPr lang="ru-RU" sz="1600" b="1" kern="1200" dirty="0">
            <a:solidFill>
              <a:schemeClr val="tx1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D6BDAF03-8B3B-4986-89BE-232912A00EB1}" type="parTrans" cxnId="{C43AF62A-2AE4-4447-A82F-780A6E04D042}">
      <dgm:prSet/>
      <dgm:spPr/>
      <dgm:t>
        <a:bodyPr/>
        <a:lstStyle/>
        <a:p>
          <a:endParaRPr lang="ru-RU"/>
        </a:p>
      </dgm:t>
    </dgm:pt>
    <dgm:pt modelId="{2C567131-B532-49E3-A68D-E05379BF7FD7}" type="sibTrans" cxnId="{C43AF62A-2AE4-4447-A82F-780A6E04D042}">
      <dgm:prSet/>
      <dgm:spPr/>
      <dgm:t>
        <a:bodyPr/>
        <a:lstStyle/>
        <a:p>
          <a:endParaRPr lang="ru-RU"/>
        </a:p>
      </dgm:t>
    </dgm:pt>
    <dgm:pt modelId="{5B1ED49A-7B70-470B-A79C-B4D18E609EE2}">
      <dgm:prSet custT="1"/>
      <dgm:spPr/>
      <dgm:t>
        <a:bodyPr/>
        <a:lstStyle/>
        <a:p>
          <a:pPr rtl="0"/>
          <a:r>
            <a:rPr lang="ru-RU" sz="1600" b="1" kern="1200" dirty="0" smtClean="0">
              <a:solidFill>
                <a:srgbClr val="FF0000"/>
              </a:solidFill>
              <a:latin typeface="Tahoma" pitchFamily="34" charset="0"/>
              <a:ea typeface="+mn-ea"/>
              <a:cs typeface="Tahoma" pitchFamily="34" charset="0"/>
            </a:rPr>
            <a:t>другие условия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, без которых невозможно или затруднено освоение образовательных программ обучающимися с ОВЗ.</a:t>
          </a:r>
          <a:endParaRPr lang="ru-RU" sz="1600" b="1" kern="1200" dirty="0">
            <a:solidFill>
              <a:schemeClr val="tx1"/>
            </a:solidFill>
            <a:latin typeface="Tahoma" pitchFamily="34" charset="0"/>
            <a:ea typeface="+mn-ea"/>
            <a:cs typeface="Tahoma" pitchFamily="34" charset="0"/>
          </a:endParaRPr>
        </a:p>
      </dgm:t>
    </dgm:pt>
    <dgm:pt modelId="{BA009490-B0D8-4AF1-8F46-4C9B5C614E00}" type="parTrans" cxnId="{10452F09-6285-4446-9DBA-EB08A648C673}">
      <dgm:prSet/>
      <dgm:spPr/>
      <dgm:t>
        <a:bodyPr/>
        <a:lstStyle/>
        <a:p>
          <a:endParaRPr lang="ru-RU"/>
        </a:p>
      </dgm:t>
    </dgm:pt>
    <dgm:pt modelId="{EA0A21DC-9328-499B-80B5-9C0EDF6FC501}" type="sibTrans" cxnId="{10452F09-6285-4446-9DBA-EB08A648C673}">
      <dgm:prSet/>
      <dgm:spPr/>
      <dgm:t>
        <a:bodyPr/>
        <a:lstStyle/>
        <a:p>
          <a:endParaRPr lang="ru-RU"/>
        </a:p>
      </dgm:t>
    </dgm:pt>
    <dgm:pt modelId="{F9D77D8B-4EF4-48C5-905E-7C4A923A7600}" type="pres">
      <dgm:prSet presAssocID="{E1071A40-DE8B-40B2-847E-BA14CCD472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D3E6C9-9EA6-4929-B1AA-CD3F14E6B531}" type="pres">
      <dgm:prSet presAssocID="{0C1C7D20-DAB5-4C78-A7C2-151989ED94B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48745-D99C-41B8-AC77-E7EDC52BE4CD}" type="pres">
      <dgm:prSet presAssocID="{8A61624D-366A-4FF5-946A-C35A04D42954}" presName="spacer" presStyleCnt="0"/>
      <dgm:spPr/>
    </dgm:pt>
    <dgm:pt modelId="{5972020A-056D-4C49-A691-FAC8D522B052}" type="pres">
      <dgm:prSet presAssocID="{1F72542A-AB02-4F36-B5B7-8B4CE9BD842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F12CE-F1E4-4E5A-9175-CD5A48BC6232}" type="pres">
      <dgm:prSet presAssocID="{897D6B62-1E32-4F5A-9F2C-9B8225BAB262}" presName="spacer" presStyleCnt="0"/>
      <dgm:spPr/>
    </dgm:pt>
    <dgm:pt modelId="{728CEDCB-8014-4953-ABEA-9DED9E754E07}" type="pres">
      <dgm:prSet presAssocID="{BB60556E-0357-4117-8C89-09BF79A6130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7304E-4763-44AC-ADF7-4A57E2974DEB}" type="pres">
      <dgm:prSet presAssocID="{9398D8F2-A22B-45FA-8C06-76D6355C16B8}" presName="spacer" presStyleCnt="0"/>
      <dgm:spPr/>
    </dgm:pt>
    <dgm:pt modelId="{F17569C1-D7DF-4A41-AC4A-D38B85B805A8}" type="pres">
      <dgm:prSet presAssocID="{C3CA495B-00A8-41E2-8746-AE8392B0A365}" presName="parentText" presStyleLbl="node1" presStyleIdx="3" presStyleCnt="7" custLinFactNeighborY="-561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5AD6E-EBF6-4AEF-9250-38134EAFFD36}" type="pres">
      <dgm:prSet presAssocID="{7C3F1E42-05E5-4561-824A-14F9A8C3CF6D}" presName="spacer" presStyleCnt="0"/>
      <dgm:spPr/>
    </dgm:pt>
    <dgm:pt modelId="{96E4AF0F-D62C-4C2F-BDC4-BC1A15B106FA}" type="pres">
      <dgm:prSet presAssocID="{EE0B78CC-5802-47E5-9878-BBAE6A4160F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7A8A2-9FF9-4348-8C90-61346706536E}" type="pres">
      <dgm:prSet presAssocID="{FD2350C9-1385-4A1D-B9E2-1930E20C03EE}" presName="spacer" presStyleCnt="0"/>
      <dgm:spPr/>
    </dgm:pt>
    <dgm:pt modelId="{084C64D2-63B2-4E16-9DCF-4B047FBE3D76}" type="pres">
      <dgm:prSet presAssocID="{74536676-0B34-45F7-BABD-281600F5C5D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BBBA6-4588-4445-A8DD-B123B42153E7}" type="pres">
      <dgm:prSet presAssocID="{2C567131-B532-49E3-A68D-E05379BF7FD7}" presName="spacer" presStyleCnt="0"/>
      <dgm:spPr/>
    </dgm:pt>
    <dgm:pt modelId="{BB00BD41-C537-435C-A6F1-E9B0A5578050}" type="pres">
      <dgm:prSet presAssocID="{5B1ED49A-7B70-470B-A79C-B4D18E609EE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6E2DD6-A6D6-4F39-8D9E-AFC0870340CF}" srcId="{E1071A40-DE8B-40B2-847E-BA14CCD472A6}" destId="{BB60556E-0357-4117-8C89-09BF79A6130D}" srcOrd="2" destOrd="0" parTransId="{30A10991-1591-4B27-B28C-2586A65B9429}" sibTransId="{9398D8F2-A22B-45FA-8C06-76D6355C16B8}"/>
    <dgm:cxn modelId="{84081F27-9773-4C10-AD94-4DA545CB21D0}" type="presOf" srcId="{0C1C7D20-DAB5-4C78-A7C2-151989ED94B3}" destId="{42D3E6C9-9EA6-4929-B1AA-CD3F14E6B531}" srcOrd="0" destOrd="0" presId="urn:microsoft.com/office/officeart/2005/8/layout/vList2"/>
    <dgm:cxn modelId="{BD06B618-E033-4E39-A050-431D9E832B3B}" srcId="{E1071A40-DE8B-40B2-847E-BA14CCD472A6}" destId="{C3CA495B-00A8-41E2-8746-AE8392B0A365}" srcOrd="3" destOrd="0" parTransId="{C01DD0EC-61D9-4090-B2A8-CB18ACAA6177}" sibTransId="{7C3F1E42-05E5-4561-824A-14F9A8C3CF6D}"/>
    <dgm:cxn modelId="{9E9B6872-19F9-44BD-AD5A-C3CF34096F01}" srcId="{E1071A40-DE8B-40B2-847E-BA14CCD472A6}" destId="{EE0B78CC-5802-47E5-9878-BBAE6A4160F0}" srcOrd="4" destOrd="0" parTransId="{E35EA99F-17FA-4CB5-AADC-681F29426CC4}" sibTransId="{FD2350C9-1385-4A1D-B9E2-1930E20C03EE}"/>
    <dgm:cxn modelId="{8023E153-861C-47DD-B6F2-0754601A1D7C}" type="presOf" srcId="{74536676-0B34-45F7-BABD-281600F5C5DC}" destId="{084C64D2-63B2-4E16-9DCF-4B047FBE3D76}" srcOrd="0" destOrd="0" presId="urn:microsoft.com/office/officeart/2005/8/layout/vList2"/>
    <dgm:cxn modelId="{426ED2C0-9730-4234-85BC-ECC6457AE4C1}" type="presOf" srcId="{5B1ED49A-7B70-470B-A79C-B4D18E609EE2}" destId="{BB00BD41-C537-435C-A6F1-E9B0A5578050}" srcOrd="0" destOrd="0" presId="urn:microsoft.com/office/officeart/2005/8/layout/vList2"/>
    <dgm:cxn modelId="{053686E3-1EA9-4FE3-A18D-BFE9C187DCB5}" type="presOf" srcId="{BB60556E-0357-4117-8C89-09BF79A6130D}" destId="{728CEDCB-8014-4953-ABEA-9DED9E754E07}" srcOrd="0" destOrd="0" presId="urn:microsoft.com/office/officeart/2005/8/layout/vList2"/>
    <dgm:cxn modelId="{F325D517-D172-4503-9F36-A26400D260C1}" type="presOf" srcId="{EE0B78CC-5802-47E5-9878-BBAE6A4160F0}" destId="{96E4AF0F-D62C-4C2F-BDC4-BC1A15B106FA}" srcOrd="0" destOrd="0" presId="urn:microsoft.com/office/officeart/2005/8/layout/vList2"/>
    <dgm:cxn modelId="{90C078D9-060E-46CF-96B2-9FF9AC9838C1}" type="presOf" srcId="{C3CA495B-00A8-41E2-8746-AE8392B0A365}" destId="{F17569C1-D7DF-4A41-AC4A-D38B85B805A8}" srcOrd="0" destOrd="0" presId="urn:microsoft.com/office/officeart/2005/8/layout/vList2"/>
    <dgm:cxn modelId="{10452F09-6285-4446-9DBA-EB08A648C673}" srcId="{E1071A40-DE8B-40B2-847E-BA14CCD472A6}" destId="{5B1ED49A-7B70-470B-A79C-B4D18E609EE2}" srcOrd="6" destOrd="0" parTransId="{BA009490-B0D8-4AF1-8F46-4C9B5C614E00}" sibTransId="{EA0A21DC-9328-499B-80B5-9C0EDF6FC501}"/>
    <dgm:cxn modelId="{72E485FC-2C6D-4301-8225-5546D6CF7E7E}" type="presOf" srcId="{1F72542A-AB02-4F36-B5B7-8B4CE9BD8421}" destId="{5972020A-056D-4C49-A691-FAC8D522B052}" srcOrd="0" destOrd="0" presId="urn:microsoft.com/office/officeart/2005/8/layout/vList2"/>
    <dgm:cxn modelId="{F9755E24-D501-418D-A209-9EB783A6CE5E}" srcId="{E1071A40-DE8B-40B2-847E-BA14CCD472A6}" destId="{1F72542A-AB02-4F36-B5B7-8B4CE9BD8421}" srcOrd="1" destOrd="0" parTransId="{E8A1D558-6F05-45A6-B4B1-766BF4DAD93E}" sibTransId="{897D6B62-1E32-4F5A-9F2C-9B8225BAB262}"/>
    <dgm:cxn modelId="{C43AF62A-2AE4-4447-A82F-780A6E04D042}" srcId="{E1071A40-DE8B-40B2-847E-BA14CCD472A6}" destId="{74536676-0B34-45F7-BABD-281600F5C5DC}" srcOrd="5" destOrd="0" parTransId="{D6BDAF03-8B3B-4986-89BE-232912A00EB1}" sibTransId="{2C567131-B532-49E3-A68D-E05379BF7FD7}"/>
    <dgm:cxn modelId="{2CBD0E23-42F8-4E86-ACF5-3E5AF17EC9DC}" type="presOf" srcId="{E1071A40-DE8B-40B2-847E-BA14CCD472A6}" destId="{F9D77D8B-4EF4-48C5-905E-7C4A923A7600}" srcOrd="0" destOrd="0" presId="urn:microsoft.com/office/officeart/2005/8/layout/vList2"/>
    <dgm:cxn modelId="{A129E3B0-BBF1-4EA7-B5E8-DA0732BD3530}" srcId="{E1071A40-DE8B-40B2-847E-BA14CCD472A6}" destId="{0C1C7D20-DAB5-4C78-A7C2-151989ED94B3}" srcOrd="0" destOrd="0" parTransId="{39DFA823-3BA6-439A-9655-8277963B3CC9}" sibTransId="{8A61624D-366A-4FF5-946A-C35A04D42954}"/>
    <dgm:cxn modelId="{03524FB9-CEF3-439E-B7AC-C2D117F1B471}" type="presParOf" srcId="{F9D77D8B-4EF4-48C5-905E-7C4A923A7600}" destId="{42D3E6C9-9EA6-4929-B1AA-CD3F14E6B531}" srcOrd="0" destOrd="0" presId="urn:microsoft.com/office/officeart/2005/8/layout/vList2"/>
    <dgm:cxn modelId="{1EBFE076-1164-4A05-86D2-6AEC41D7E9E5}" type="presParOf" srcId="{F9D77D8B-4EF4-48C5-905E-7C4A923A7600}" destId="{A8348745-D99C-41B8-AC77-E7EDC52BE4CD}" srcOrd="1" destOrd="0" presId="urn:microsoft.com/office/officeart/2005/8/layout/vList2"/>
    <dgm:cxn modelId="{25C2F1E8-4C95-4FE6-AD94-98D35315F5F9}" type="presParOf" srcId="{F9D77D8B-4EF4-48C5-905E-7C4A923A7600}" destId="{5972020A-056D-4C49-A691-FAC8D522B052}" srcOrd="2" destOrd="0" presId="urn:microsoft.com/office/officeart/2005/8/layout/vList2"/>
    <dgm:cxn modelId="{39DE8A1B-98BE-4C9C-8016-CF3CB2827D73}" type="presParOf" srcId="{F9D77D8B-4EF4-48C5-905E-7C4A923A7600}" destId="{2C2F12CE-F1E4-4E5A-9175-CD5A48BC6232}" srcOrd="3" destOrd="0" presId="urn:microsoft.com/office/officeart/2005/8/layout/vList2"/>
    <dgm:cxn modelId="{25391569-8A35-4B68-ABDE-78511934EBB3}" type="presParOf" srcId="{F9D77D8B-4EF4-48C5-905E-7C4A923A7600}" destId="{728CEDCB-8014-4953-ABEA-9DED9E754E07}" srcOrd="4" destOrd="0" presId="urn:microsoft.com/office/officeart/2005/8/layout/vList2"/>
    <dgm:cxn modelId="{859EB27A-F83C-4BFE-866A-454CAD7DD15D}" type="presParOf" srcId="{F9D77D8B-4EF4-48C5-905E-7C4A923A7600}" destId="{2B77304E-4763-44AC-ADF7-4A57E2974DEB}" srcOrd="5" destOrd="0" presId="urn:microsoft.com/office/officeart/2005/8/layout/vList2"/>
    <dgm:cxn modelId="{B4AACCFD-C38A-41A2-9F2E-E5795AB117EE}" type="presParOf" srcId="{F9D77D8B-4EF4-48C5-905E-7C4A923A7600}" destId="{F17569C1-D7DF-4A41-AC4A-D38B85B805A8}" srcOrd="6" destOrd="0" presId="urn:microsoft.com/office/officeart/2005/8/layout/vList2"/>
    <dgm:cxn modelId="{59187A07-D2F3-4A5C-BEA8-634C34F98997}" type="presParOf" srcId="{F9D77D8B-4EF4-48C5-905E-7C4A923A7600}" destId="{0165AD6E-EBF6-4AEF-9250-38134EAFFD36}" srcOrd="7" destOrd="0" presId="urn:microsoft.com/office/officeart/2005/8/layout/vList2"/>
    <dgm:cxn modelId="{17FA4B0A-36BD-4D79-AB04-8C556845B080}" type="presParOf" srcId="{F9D77D8B-4EF4-48C5-905E-7C4A923A7600}" destId="{96E4AF0F-D62C-4C2F-BDC4-BC1A15B106FA}" srcOrd="8" destOrd="0" presId="urn:microsoft.com/office/officeart/2005/8/layout/vList2"/>
    <dgm:cxn modelId="{DC8C47D5-0402-4C94-B860-A3840175D64D}" type="presParOf" srcId="{F9D77D8B-4EF4-48C5-905E-7C4A923A7600}" destId="{81D7A8A2-9FF9-4348-8C90-61346706536E}" srcOrd="9" destOrd="0" presId="urn:microsoft.com/office/officeart/2005/8/layout/vList2"/>
    <dgm:cxn modelId="{3785CF05-9971-4B6A-BF91-BD28A6A23063}" type="presParOf" srcId="{F9D77D8B-4EF4-48C5-905E-7C4A923A7600}" destId="{084C64D2-63B2-4E16-9DCF-4B047FBE3D76}" srcOrd="10" destOrd="0" presId="urn:microsoft.com/office/officeart/2005/8/layout/vList2"/>
    <dgm:cxn modelId="{2583D613-D834-49D8-BDB0-7497D248CCA4}" type="presParOf" srcId="{F9D77D8B-4EF4-48C5-905E-7C4A923A7600}" destId="{ADFBBBA6-4588-4445-A8DD-B123B42153E7}" srcOrd="11" destOrd="0" presId="urn:microsoft.com/office/officeart/2005/8/layout/vList2"/>
    <dgm:cxn modelId="{E26EBBDD-9B24-466B-BE51-ECA8C7072FE6}" type="presParOf" srcId="{F9D77D8B-4EF4-48C5-905E-7C4A923A7600}" destId="{BB00BD41-C537-435C-A6F1-E9B0A557805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DB0CF1-C1D9-46AB-83C1-4C3C54BABEC6}" type="doc">
      <dgm:prSet loTypeId="urn:microsoft.com/office/officeart/2005/8/layout/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5F62BAE-865D-4993-A9C3-43B490D93EF2}">
      <dgm:prSet/>
      <dgm:spPr/>
      <dgm:t>
        <a:bodyPr/>
        <a:lstStyle/>
        <a:p>
          <a:pPr rtl="0"/>
          <a:r>
            <a:rPr lang="ru-RU" dirty="0" smtClean="0"/>
            <a:t>Учитель-предметник и специалисты службы психолого-педагогического сопровождения, ориентируясь на индивидуальные дефициты ребенка. </a:t>
          </a:r>
          <a:endParaRPr lang="ru-RU" dirty="0"/>
        </a:p>
      </dgm:t>
    </dgm:pt>
    <dgm:pt modelId="{2ADCCAEE-8D1C-4594-B2D0-B31C01DE89FD}" type="parTrans" cxnId="{66C6A37E-2434-4DEC-90D6-3342E5A2C08F}">
      <dgm:prSet/>
      <dgm:spPr/>
      <dgm:t>
        <a:bodyPr/>
        <a:lstStyle/>
        <a:p>
          <a:endParaRPr lang="ru-RU"/>
        </a:p>
      </dgm:t>
    </dgm:pt>
    <dgm:pt modelId="{3B20F7B3-0093-4EFF-9EC3-532AF26DF08C}" type="sibTrans" cxnId="{66C6A37E-2434-4DEC-90D6-3342E5A2C08F}">
      <dgm:prSet/>
      <dgm:spPr/>
      <dgm:t>
        <a:bodyPr/>
        <a:lstStyle/>
        <a:p>
          <a:endParaRPr lang="ru-RU"/>
        </a:p>
      </dgm:t>
    </dgm:pt>
    <dgm:pt modelId="{5FD9F12D-9CB8-48AD-BA05-0E5BA0F49C59}">
      <dgm:prSet/>
      <dgm:spPr/>
      <dgm:t>
        <a:bodyPr/>
        <a:lstStyle/>
        <a:p>
          <a:pPr rtl="0"/>
          <a:r>
            <a:rPr lang="ru-RU" dirty="0" smtClean="0"/>
            <a:t>Программа согласуется с родителями (они должны подписать АОП)</a:t>
          </a:r>
          <a:endParaRPr lang="ru-RU" dirty="0"/>
        </a:p>
      </dgm:t>
    </dgm:pt>
    <dgm:pt modelId="{2DD77F85-A4BB-4287-BAB1-C10F09C48C2D}" type="parTrans" cxnId="{C3527AEF-FBB6-4306-A377-ADECACBBFF99}">
      <dgm:prSet/>
      <dgm:spPr/>
      <dgm:t>
        <a:bodyPr/>
        <a:lstStyle/>
        <a:p>
          <a:endParaRPr lang="ru-RU"/>
        </a:p>
      </dgm:t>
    </dgm:pt>
    <dgm:pt modelId="{70AC6BBE-4F26-4DEE-B955-57F0BC6BBCC8}" type="sibTrans" cxnId="{C3527AEF-FBB6-4306-A377-ADECACBBFF99}">
      <dgm:prSet/>
      <dgm:spPr/>
      <dgm:t>
        <a:bodyPr/>
        <a:lstStyle/>
        <a:p>
          <a:endParaRPr lang="ru-RU"/>
        </a:p>
      </dgm:t>
    </dgm:pt>
    <dgm:pt modelId="{EB0BFC40-626F-4CD5-9F53-7A5785383A66}">
      <dgm:prSet/>
      <dgm:spPr/>
      <dgm:t>
        <a:bodyPr/>
        <a:lstStyle/>
        <a:p>
          <a:pPr rtl="0"/>
          <a:r>
            <a:rPr lang="ru-RU" dirty="0" smtClean="0"/>
            <a:t>Утверждается на </a:t>
          </a:r>
          <a:r>
            <a:rPr lang="ru-RU" dirty="0" err="1" smtClean="0"/>
            <a:t>ПМПк</a:t>
          </a:r>
          <a:r>
            <a:rPr lang="ru-RU" dirty="0" smtClean="0"/>
            <a:t> (внутреннем школьном консилиуме)</a:t>
          </a:r>
          <a:endParaRPr lang="ru-RU" dirty="0"/>
        </a:p>
      </dgm:t>
    </dgm:pt>
    <dgm:pt modelId="{FC3814C2-9378-43E2-8DAE-64EA80CCDF15}" type="parTrans" cxnId="{30A479C7-4F82-4572-A89D-1D6853078050}">
      <dgm:prSet/>
      <dgm:spPr/>
      <dgm:t>
        <a:bodyPr/>
        <a:lstStyle/>
        <a:p>
          <a:endParaRPr lang="ru-RU"/>
        </a:p>
      </dgm:t>
    </dgm:pt>
    <dgm:pt modelId="{6EE07DAA-CDA6-4B13-B0F4-3C143290920A}" type="sibTrans" cxnId="{30A479C7-4F82-4572-A89D-1D6853078050}">
      <dgm:prSet/>
      <dgm:spPr/>
      <dgm:t>
        <a:bodyPr/>
        <a:lstStyle/>
        <a:p>
          <a:endParaRPr lang="ru-RU"/>
        </a:p>
      </dgm:t>
    </dgm:pt>
    <dgm:pt modelId="{C4DA3E7A-016E-4A8E-9F53-26CAC6273C74}" type="pres">
      <dgm:prSet presAssocID="{D4DB0CF1-C1D9-46AB-83C1-4C3C54BABE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290A83-84F4-4D9C-A6F3-2B9D5E5CD50F}" type="pres">
      <dgm:prSet presAssocID="{EB0BFC40-626F-4CD5-9F53-7A5785383A66}" presName="boxAndChildren" presStyleCnt="0"/>
      <dgm:spPr/>
    </dgm:pt>
    <dgm:pt modelId="{616679FE-0AA8-4DA8-A681-2569E6CE6047}" type="pres">
      <dgm:prSet presAssocID="{EB0BFC40-626F-4CD5-9F53-7A5785383A66}" presName="parentTextBox" presStyleLbl="node1" presStyleIdx="0" presStyleCnt="3" custLinFactNeighborX="126" custLinFactNeighborY="541"/>
      <dgm:spPr/>
      <dgm:t>
        <a:bodyPr/>
        <a:lstStyle/>
        <a:p>
          <a:endParaRPr lang="ru-RU"/>
        </a:p>
      </dgm:t>
    </dgm:pt>
    <dgm:pt modelId="{4C798B28-C613-4CD4-AF19-666CAB6020BB}" type="pres">
      <dgm:prSet presAssocID="{70AC6BBE-4F26-4DEE-B955-57F0BC6BBCC8}" presName="sp" presStyleCnt="0"/>
      <dgm:spPr/>
    </dgm:pt>
    <dgm:pt modelId="{AC4779DA-11BF-42D6-8DF8-22AAC21B84B5}" type="pres">
      <dgm:prSet presAssocID="{5FD9F12D-9CB8-48AD-BA05-0E5BA0F49C59}" presName="arrowAndChildren" presStyleCnt="0"/>
      <dgm:spPr/>
    </dgm:pt>
    <dgm:pt modelId="{5B61D398-EF78-41E9-9775-01478777A711}" type="pres">
      <dgm:prSet presAssocID="{5FD9F12D-9CB8-48AD-BA05-0E5BA0F49C5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C655612B-9D26-47AB-AE7A-1A78D658A86B}" type="pres">
      <dgm:prSet presAssocID="{3B20F7B3-0093-4EFF-9EC3-532AF26DF08C}" presName="sp" presStyleCnt="0"/>
      <dgm:spPr/>
    </dgm:pt>
    <dgm:pt modelId="{FE16D2BB-CF48-4002-9E2A-513531D008AE}" type="pres">
      <dgm:prSet presAssocID="{D5F62BAE-865D-4993-A9C3-43B490D93EF2}" presName="arrowAndChildren" presStyleCnt="0"/>
      <dgm:spPr/>
    </dgm:pt>
    <dgm:pt modelId="{A60B11F0-80C2-4D6B-9D29-4F3BB4CE94B4}" type="pres">
      <dgm:prSet presAssocID="{D5F62BAE-865D-4993-A9C3-43B490D93EF2}" presName="parentTextArrow" presStyleLbl="node1" presStyleIdx="2" presStyleCnt="3" custLinFactNeighborX="1876" custLinFactNeighborY="-8788"/>
      <dgm:spPr/>
      <dgm:t>
        <a:bodyPr/>
        <a:lstStyle/>
        <a:p>
          <a:endParaRPr lang="ru-RU"/>
        </a:p>
      </dgm:t>
    </dgm:pt>
  </dgm:ptLst>
  <dgm:cxnLst>
    <dgm:cxn modelId="{66C6A37E-2434-4DEC-90D6-3342E5A2C08F}" srcId="{D4DB0CF1-C1D9-46AB-83C1-4C3C54BABEC6}" destId="{D5F62BAE-865D-4993-A9C3-43B490D93EF2}" srcOrd="0" destOrd="0" parTransId="{2ADCCAEE-8D1C-4594-B2D0-B31C01DE89FD}" sibTransId="{3B20F7B3-0093-4EFF-9EC3-532AF26DF08C}"/>
    <dgm:cxn modelId="{91546A40-F453-45AA-A8CC-70B9785C35A9}" type="presOf" srcId="{EB0BFC40-626F-4CD5-9F53-7A5785383A66}" destId="{616679FE-0AA8-4DA8-A681-2569E6CE6047}" srcOrd="0" destOrd="0" presId="urn:microsoft.com/office/officeart/2005/8/layout/process4"/>
    <dgm:cxn modelId="{C3527AEF-FBB6-4306-A377-ADECACBBFF99}" srcId="{D4DB0CF1-C1D9-46AB-83C1-4C3C54BABEC6}" destId="{5FD9F12D-9CB8-48AD-BA05-0E5BA0F49C59}" srcOrd="1" destOrd="0" parTransId="{2DD77F85-A4BB-4287-BAB1-C10F09C48C2D}" sibTransId="{70AC6BBE-4F26-4DEE-B955-57F0BC6BBCC8}"/>
    <dgm:cxn modelId="{30A479C7-4F82-4572-A89D-1D6853078050}" srcId="{D4DB0CF1-C1D9-46AB-83C1-4C3C54BABEC6}" destId="{EB0BFC40-626F-4CD5-9F53-7A5785383A66}" srcOrd="2" destOrd="0" parTransId="{FC3814C2-9378-43E2-8DAE-64EA80CCDF15}" sibTransId="{6EE07DAA-CDA6-4B13-B0F4-3C143290920A}"/>
    <dgm:cxn modelId="{396425F3-C7E4-4F40-A20D-017E9601B8DD}" type="presOf" srcId="{5FD9F12D-9CB8-48AD-BA05-0E5BA0F49C59}" destId="{5B61D398-EF78-41E9-9775-01478777A711}" srcOrd="0" destOrd="0" presId="urn:microsoft.com/office/officeart/2005/8/layout/process4"/>
    <dgm:cxn modelId="{30AAFB44-7E25-4F90-875D-8E4D689316A2}" type="presOf" srcId="{D4DB0CF1-C1D9-46AB-83C1-4C3C54BABEC6}" destId="{C4DA3E7A-016E-4A8E-9F53-26CAC6273C74}" srcOrd="0" destOrd="0" presId="urn:microsoft.com/office/officeart/2005/8/layout/process4"/>
    <dgm:cxn modelId="{3E512EB7-0550-48F4-BC49-CA0695EC2712}" type="presOf" srcId="{D5F62BAE-865D-4993-A9C3-43B490D93EF2}" destId="{A60B11F0-80C2-4D6B-9D29-4F3BB4CE94B4}" srcOrd="0" destOrd="0" presId="urn:microsoft.com/office/officeart/2005/8/layout/process4"/>
    <dgm:cxn modelId="{D5725CEF-FE62-4976-A316-ACF44133A2AB}" type="presParOf" srcId="{C4DA3E7A-016E-4A8E-9F53-26CAC6273C74}" destId="{60290A83-84F4-4D9C-A6F3-2B9D5E5CD50F}" srcOrd="0" destOrd="0" presId="urn:microsoft.com/office/officeart/2005/8/layout/process4"/>
    <dgm:cxn modelId="{502FD058-F82C-41BF-84B2-7009C7F65955}" type="presParOf" srcId="{60290A83-84F4-4D9C-A6F3-2B9D5E5CD50F}" destId="{616679FE-0AA8-4DA8-A681-2569E6CE6047}" srcOrd="0" destOrd="0" presId="urn:microsoft.com/office/officeart/2005/8/layout/process4"/>
    <dgm:cxn modelId="{3AB67ABA-D182-407A-99AB-B20FE7A13461}" type="presParOf" srcId="{C4DA3E7A-016E-4A8E-9F53-26CAC6273C74}" destId="{4C798B28-C613-4CD4-AF19-666CAB6020BB}" srcOrd="1" destOrd="0" presId="urn:microsoft.com/office/officeart/2005/8/layout/process4"/>
    <dgm:cxn modelId="{2B2BBC53-69D1-466A-9CC0-1D281F3D758C}" type="presParOf" srcId="{C4DA3E7A-016E-4A8E-9F53-26CAC6273C74}" destId="{AC4779DA-11BF-42D6-8DF8-22AAC21B84B5}" srcOrd="2" destOrd="0" presId="urn:microsoft.com/office/officeart/2005/8/layout/process4"/>
    <dgm:cxn modelId="{E30CE198-6474-4E1C-B905-50E378B3EEA2}" type="presParOf" srcId="{AC4779DA-11BF-42D6-8DF8-22AAC21B84B5}" destId="{5B61D398-EF78-41E9-9775-01478777A711}" srcOrd="0" destOrd="0" presId="urn:microsoft.com/office/officeart/2005/8/layout/process4"/>
    <dgm:cxn modelId="{887FB528-05CF-4249-8239-17CFF752AA81}" type="presParOf" srcId="{C4DA3E7A-016E-4A8E-9F53-26CAC6273C74}" destId="{C655612B-9D26-47AB-AE7A-1A78D658A86B}" srcOrd="3" destOrd="0" presId="urn:microsoft.com/office/officeart/2005/8/layout/process4"/>
    <dgm:cxn modelId="{C092E70B-A5B2-4D3D-A30C-41A5C5EFE0A6}" type="presParOf" srcId="{C4DA3E7A-016E-4A8E-9F53-26CAC6273C74}" destId="{FE16D2BB-CF48-4002-9E2A-513531D008AE}" srcOrd="4" destOrd="0" presId="urn:microsoft.com/office/officeart/2005/8/layout/process4"/>
    <dgm:cxn modelId="{A604EF57-9C46-4830-B8CE-84D07BF326E1}" type="presParOf" srcId="{FE16D2BB-CF48-4002-9E2A-513531D008AE}" destId="{A60B11F0-80C2-4D6B-9D29-4F3BB4CE94B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8EEDD5-699A-4EE5-9E80-27CF6C21C297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8A0F59C-D928-4E4D-859D-8BBF1F065885}">
      <dgm:prSet phldrT="[Текст]"/>
      <dgm:spPr/>
      <dgm:t>
        <a:bodyPr/>
        <a:lstStyle/>
        <a:p>
          <a:r>
            <a:rPr lang="ru-RU" dirty="0" smtClean="0"/>
            <a:t>образовательная</a:t>
          </a:r>
          <a:endParaRPr lang="ru-RU" dirty="0"/>
        </a:p>
      </dgm:t>
    </dgm:pt>
    <dgm:pt modelId="{F5BFBDF0-EF82-4657-9F3C-526741E636ED}" type="parTrans" cxnId="{6AF5EF18-23F5-49C2-BB6F-D35740582946}">
      <dgm:prSet/>
      <dgm:spPr/>
      <dgm:t>
        <a:bodyPr/>
        <a:lstStyle/>
        <a:p>
          <a:endParaRPr lang="ru-RU"/>
        </a:p>
      </dgm:t>
    </dgm:pt>
    <dgm:pt modelId="{FB136A71-17ED-4930-94F2-BEC0806DC13B}" type="sibTrans" cxnId="{6AF5EF18-23F5-49C2-BB6F-D35740582946}">
      <dgm:prSet/>
      <dgm:spPr/>
      <dgm:t>
        <a:bodyPr/>
        <a:lstStyle/>
        <a:p>
          <a:endParaRPr lang="ru-RU"/>
        </a:p>
      </dgm:t>
    </dgm:pt>
    <dgm:pt modelId="{C6488EE3-17CF-4C07-8E1C-6DC784750ACE}">
      <dgm:prSet phldrT="[Текст]"/>
      <dgm:spPr/>
      <dgm:t>
        <a:bodyPr/>
        <a:lstStyle/>
        <a:p>
          <a:r>
            <a:rPr lang="ru-RU" dirty="0" smtClean="0"/>
            <a:t>Введение гибких стратегий и методов обучения, учитывающих индивидуальные потребности, улучшает качество преподавания для всех детей</a:t>
          </a:r>
          <a:endParaRPr lang="ru-RU" dirty="0"/>
        </a:p>
      </dgm:t>
    </dgm:pt>
    <dgm:pt modelId="{BEEAE24C-69D8-43B8-8302-D44546F6C6B5}" type="parTrans" cxnId="{BA5DA2E0-CFD7-44B2-A27D-2072A63485CD}">
      <dgm:prSet/>
      <dgm:spPr/>
      <dgm:t>
        <a:bodyPr/>
        <a:lstStyle/>
        <a:p>
          <a:endParaRPr lang="ru-RU"/>
        </a:p>
      </dgm:t>
    </dgm:pt>
    <dgm:pt modelId="{CFB5428A-BCC2-4031-9079-063EC1C904F2}" type="sibTrans" cxnId="{BA5DA2E0-CFD7-44B2-A27D-2072A63485CD}">
      <dgm:prSet/>
      <dgm:spPr/>
      <dgm:t>
        <a:bodyPr/>
        <a:lstStyle/>
        <a:p>
          <a:endParaRPr lang="ru-RU"/>
        </a:p>
      </dgm:t>
    </dgm:pt>
    <dgm:pt modelId="{A074D356-D8D0-488B-96E0-FB3D49AAE3E9}">
      <dgm:prSet phldrT="[Текст]"/>
      <dgm:spPr/>
      <dgm:t>
        <a:bodyPr/>
        <a:lstStyle/>
        <a:p>
          <a:r>
            <a:rPr lang="ru-RU" dirty="0" smtClean="0"/>
            <a:t>социальная</a:t>
          </a:r>
          <a:endParaRPr lang="ru-RU" dirty="0"/>
        </a:p>
      </dgm:t>
    </dgm:pt>
    <dgm:pt modelId="{1DB74800-0680-48D0-B941-6D9CEA536899}" type="parTrans" cxnId="{19764F72-8B53-4B14-A5FB-9EB0FD1BF7AC}">
      <dgm:prSet/>
      <dgm:spPr/>
      <dgm:t>
        <a:bodyPr/>
        <a:lstStyle/>
        <a:p>
          <a:endParaRPr lang="ru-RU"/>
        </a:p>
      </dgm:t>
    </dgm:pt>
    <dgm:pt modelId="{BF180160-E888-4CF3-95EF-DCA20841CB60}" type="sibTrans" cxnId="{19764F72-8B53-4B14-A5FB-9EB0FD1BF7AC}">
      <dgm:prSet/>
      <dgm:spPr/>
      <dgm:t>
        <a:bodyPr/>
        <a:lstStyle/>
        <a:p>
          <a:endParaRPr lang="ru-RU"/>
        </a:p>
      </dgm:t>
    </dgm:pt>
    <dgm:pt modelId="{0CAA46F2-E73E-4560-B3F6-DEF451D7B2AD}">
      <dgm:prSet phldrT="[Текст]"/>
      <dgm:spPr/>
      <dgm:t>
        <a:bodyPr/>
        <a:lstStyle/>
        <a:p>
          <a:r>
            <a:rPr lang="ru-RU" dirty="0" smtClean="0"/>
            <a:t>инклюзивные школы путем обучения всех детей вместе формируют основу для более справедливого и недискриминационного общества</a:t>
          </a:r>
          <a:endParaRPr lang="ru-RU" dirty="0"/>
        </a:p>
      </dgm:t>
    </dgm:pt>
    <dgm:pt modelId="{D2B5D5DB-36F3-4419-8030-7BB653F27067}" type="parTrans" cxnId="{A55A1D2A-C6B8-41E9-8A48-0862F7B16D43}">
      <dgm:prSet/>
      <dgm:spPr/>
      <dgm:t>
        <a:bodyPr/>
        <a:lstStyle/>
        <a:p>
          <a:endParaRPr lang="ru-RU"/>
        </a:p>
      </dgm:t>
    </dgm:pt>
    <dgm:pt modelId="{44512859-FEB2-4DDD-8B3C-6DD9B9227569}" type="sibTrans" cxnId="{A55A1D2A-C6B8-41E9-8A48-0862F7B16D43}">
      <dgm:prSet/>
      <dgm:spPr/>
      <dgm:t>
        <a:bodyPr/>
        <a:lstStyle/>
        <a:p>
          <a:endParaRPr lang="ru-RU"/>
        </a:p>
      </dgm:t>
    </dgm:pt>
    <dgm:pt modelId="{421B52A8-5D6C-45D2-A39C-AB378F827865}">
      <dgm:prSet phldrT="[Текст]" custT="1"/>
      <dgm:spPr/>
      <dgm:t>
        <a:bodyPr/>
        <a:lstStyle/>
        <a:p>
          <a:r>
            <a:rPr lang="ru-RU" sz="1500" b="0" dirty="0" smtClean="0"/>
            <a:t>поддерживать школы, обеспечивающие образование для всех детей без исключения, дешевле, чем формировать сложную систему специальных школ для детей разных групп</a:t>
          </a:r>
          <a:endParaRPr lang="ru-RU" sz="1500" b="0" dirty="0"/>
        </a:p>
      </dgm:t>
    </dgm:pt>
    <dgm:pt modelId="{BD1E1229-FE17-4659-9F71-2AC3A92B42BC}" type="parTrans" cxnId="{151AB564-75A7-48EC-AC72-BC5296D67958}">
      <dgm:prSet/>
      <dgm:spPr/>
      <dgm:t>
        <a:bodyPr/>
        <a:lstStyle/>
        <a:p>
          <a:endParaRPr lang="ru-RU"/>
        </a:p>
      </dgm:t>
    </dgm:pt>
    <dgm:pt modelId="{35637E73-15B9-4B34-8D30-A19359AB02F1}" type="sibTrans" cxnId="{151AB564-75A7-48EC-AC72-BC5296D67958}">
      <dgm:prSet/>
      <dgm:spPr/>
      <dgm:t>
        <a:bodyPr/>
        <a:lstStyle/>
        <a:p>
          <a:endParaRPr lang="ru-RU"/>
        </a:p>
      </dgm:t>
    </dgm:pt>
    <dgm:pt modelId="{D4F48A76-0641-435C-A0F8-F621696E1CA7}">
      <dgm:prSet phldrT="[Текст]"/>
      <dgm:spPr/>
      <dgm:t>
        <a:bodyPr/>
        <a:lstStyle/>
        <a:p>
          <a:r>
            <a:rPr lang="ru-RU" dirty="0" smtClean="0"/>
            <a:t>Правовая</a:t>
          </a:r>
          <a:endParaRPr lang="ru-RU" dirty="0"/>
        </a:p>
      </dgm:t>
    </dgm:pt>
    <dgm:pt modelId="{5E3A223A-45AA-45A0-A9F4-06B1DE04D42C}" type="parTrans" cxnId="{D338FDBB-385C-4515-A633-2AC35E715582}">
      <dgm:prSet/>
      <dgm:spPr/>
      <dgm:t>
        <a:bodyPr/>
        <a:lstStyle/>
        <a:p>
          <a:endParaRPr lang="ru-RU"/>
        </a:p>
      </dgm:t>
    </dgm:pt>
    <dgm:pt modelId="{72512BD6-6E7A-4A08-A9B4-76F12C21E032}" type="sibTrans" cxnId="{D338FDBB-385C-4515-A633-2AC35E715582}">
      <dgm:prSet/>
      <dgm:spPr/>
      <dgm:t>
        <a:bodyPr/>
        <a:lstStyle/>
        <a:p>
          <a:endParaRPr lang="ru-RU"/>
        </a:p>
      </dgm:t>
    </dgm:pt>
    <dgm:pt modelId="{F3AB6AE6-152B-49CE-8632-6DF85C59E7CC}">
      <dgm:prSet phldrT="[Текст]"/>
      <dgm:spPr/>
      <dgm:t>
        <a:bodyPr/>
        <a:lstStyle/>
        <a:p>
          <a:r>
            <a:rPr lang="ru-RU" dirty="0" smtClean="0"/>
            <a:t>финансовая</a:t>
          </a:r>
          <a:endParaRPr lang="ru-RU" dirty="0"/>
        </a:p>
      </dgm:t>
    </dgm:pt>
    <dgm:pt modelId="{3823128D-C031-4367-8DA8-519CFB69FDD5}" type="parTrans" cxnId="{CE8C5D5D-DA63-4909-AD84-597D5B6A4A0D}">
      <dgm:prSet/>
      <dgm:spPr/>
      <dgm:t>
        <a:bodyPr/>
        <a:lstStyle/>
        <a:p>
          <a:endParaRPr lang="ru-RU"/>
        </a:p>
      </dgm:t>
    </dgm:pt>
    <dgm:pt modelId="{FB3CEFB2-F94A-4094-A185-76DE5D02C50E}" type="sibTrans" cxnId="{CE8C5D5D-DA63-4909-AD84-597D5B6A4A0D}">
      <dgm:prSet/>
      <dgm:spPr/>
      <dgm:t>
        <a:bodyPr/>
        <a:lstStyle/>
        <a:p>
          <a:endParaRPr lang="ru-RU"/>
        </a:p>
      </dgm:t>
    </dgm:pt>
    <dgm:pt modelId="{9B3D30C1-8515-4AC9-8642-AC3A27FE33BD}">
      <dgm:prSet phldrT="[Текст]"/>
      <dgm:spPr/>
      <dgm:t>
        <a:bodyPr/>
        <a:lstStyle/>
        <a:p>
          <a:r>
            <a:rPr lang="ru-RU" dirty="0" smtClean="0"/>
            <a:t>Все дети должны иметь равный доступ к образованию, в том числе к школам в шаговой доступности от дома</a:t>
          </a:r>
          <a:endParaRPr lang="ru-RU" dirty="0"/>
        </a:p>
      </dgm:t>
    </dgm:pt>
    <dgm:pt modelId="{FBF584E7-CB8C-4446-B0DC-23F911447925}" type="parTrans" cxnId="{D0E347DA-4598-48EE-ACD0-3F5BDCB3CC1C}">
      <dgm:prSet/>
      <dgm:spPr/>
      <dgm:t>
        <a:bodyPr/>
        <a:lstStyle/>
        <a:p>
          <a:endParaRPr lang="ru-RU"/>
        </a:p>
      </dgm:t>
    </dgm:pt>
    <dgm:pt modelId="{325FEF9F-1380-46E0-A526-190E34956B03}" type="sibTrans" cxnId="{D0E347DA-4598-48EE-ACD0-3F5BDCB3CC1C}">
      <dgm:prSet/>
      <dgm:spPr/>
      <dgm:t>
        <a:bodyPr/>
        <a:lstStyle/>
        <a:p>
          <a:endParaRPr lang="ru-RU"/>
        </a:p>
      </dgm:t>
    </dgm:pt>
    <dgm:pt modelId="{4F9EE2FD-E325-4D6F-81D0-E47B2FCE90CF}" type="pres">
      <dgm:prSet presAssocID="{B78EEDD5-699A-4EE5-9E80-27CF6C21C2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57A319-9719-470B-8D58-442FDEB8F26B}" type="pres">
      <dgm:prSet presAssocID="{A8A0F59C-D928-4E4D-859D-8BBF1F065885}" presName="linNode" presStyleCnt="0"/>
      <dgm:spPr/>
    </dgm:pt>
    <dgm:pt modelId="{BA77580F-5C80-4370-97F4-47DCE5402AF3}" type="pres">
      <dgm:prSet presAssocID="{A8A0F59C-D928-4E4D-859D-8BBF1F06588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5B897-ED0D-44BA-842E-C5A96AE0EED7}" type="pres">
      <dgm:prSet presAssocID="{A8A0F59C-D928-4E4D-859D-8BBF1F065885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B2D37-4F7D-4276-809E-D54137662673}" type="pres">
      <dgm:prSet presAssocID="{FB136A71-17ED-4930-94F2-BEC0806DC13B}" presName="spacing" presStyleCnt="0"/>
      <dgm:spPr/>
    </dgm:pt>
    <dgm:pt modelId="{D81C8246-BD05-45EC-9943-A60C65BC3614}" type="pres">
      <dgm:prSet presAssocID="{A074D356-D8D0-488B-96E0-FB3D49AAE3E9}" presName="linNode" presStyleCnt="0"/>
      <dgm:spPr/>
    </dgm:pt>
    <dgm:pt modelId="{B096CE1F-3C66-4772-8D1E-3794356F2F1B}" type="pres">
      <dgm:prSet presAssocID="{A074D356-D8D0-488B-96E0-FB3D49AAE3E9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2BD97-DE51-4616-8EC1-2424B77EFC96}" type="pres">
      <dgm:prSet presAssocID="{A074D356-D8D0-488B-96E0-FB3D49AAE3E9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39CEA-0974-4B89-BE91-61CBB9ADE3E8}" type="pres">
      <dgm:prSet presAssocID="{BF180160-E888-4CF3-95EF-DCA20841CB60}" presName="spacing" presStyleCnt="0"/>
      <dgm:spPr/>
    </dgm:pt>
    <dgm:pt modelId="{1BF4155F-7DB7-4A0C-BA26-DD2EE84D1CE5}" type="pres">
      <dgm:prSet presAssocID="{D4F48A76-0641-435C-A0F8-F621696E1CA7}" presName="linNode" presStyleCnt="0"/>
      <dgm:spPr/>
    </dgm:pt>
    <dgm:pt modelId="{1CB01EB3-2333-49E6-B738-1FBD1B0C5A87}" type="pres">
      <dgm:prSet presAssocID="{D4F48A76-0641-435C-A0F8-F621696E1CA7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80566-E7A1-4973-A3D9-5304A0471846}" type="pres">
      <dgm:prSet presAssocID="{D4F48A76-0641-435C-A0F8-F621696E1CA7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36F2F-DEAD-4538-8BDF-724FB5C5670C}" type="pres">
      <dgm:prSet presAssocID="{72512BD6-6E7A-4A08-A9B4-76F12C21E032}" presName="spacing" presStyleCnt="0"/>
      <dgm:spPr/>
    </dgm:pt>
    <dgm:pt modelId="{88531ABE-1AE4-41CF-ACBA-02ECFA04FFFA}" type="pres">
      <dgm:prSet presAssocID="{F3AB6AE6-152B-49CE-8632-6DF85C59E7CC}" presName="linNode" presStyleCnt="0"/>
      <dgm:spPr/>
    </dgm:pt>
    <dgm:pt modelId="{8EEB5317-51CF-455F-A294-D9C491568E70}" type="pres">
      <dgm:prSet presAssocID="{F3AB6AE6-152B-49CE-8632-6DF85C59E7CC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15194-FC78-4D40-921A-A9851156AEAF}" type="pres">
      <dgm:prSet presAssocID="{F3AB6AE6-152B-49CE-8632-6DF85C59E7CC}" presName="childShp" presStyleLbl="bgAccFollowNode1" presStyleIdx="3" presStyleCnt="4" custLinFactNeighborX="-1250" custLinFactNeighborY="1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B91D82-2929-40EF-87C1-8ACB0C1AE270}" type="presOf" srcId="{F3AB6AE6-152B-49CE-8632-6DF85C59E7CC}" destId="{8EEB5317-51CF-455F-A294-D9C491568E70}" srcOrd="0" destOrd="0" presId="urn:microsoft.com/office/officeart/2005/8/layout/vList6"/>
    <dgm:cxn modelId="{D0E347DA-4598-48EE-ACD0-3F5BDCB3CC1C}" srcId="{D4F48A76-0641-435C-A0F8-F621696E1CA7}" destId="{9B3D30C1-8515-4AC9-8642-AC3A27FE33BD}" srcOrd="0" destOrd="0" parTransId="{FBF584E7-CB8C-4446-B0DC-23F911447925}" sibTransId="{325FEF9F-1380-46E0-A526-190E34956B03}"/>
    <dgm:cxn modelId="{19764F72-8B53-4B14-A5FB-9EB0FD1BF7AC}" srcId="{B78EEDD5-699A-4EE5-9E80-27CF6C21C297}" destId="{A074D356-D8D0-488B-96E0-FB3D49AAE3E9}" srcOrd="1" destOrd="0" parTransId="{1DB74800-0680-48D0-B941-6D9CEA536899}" sibTransId="{BF180160-E888-4CF3-95EF-DCA20841CB60}"/>
    <dgm:cxn modelId="{A55A1D2A-C6B8-41E9-8A48-0862F7B16D43}" srcId="{A074D356-D8D0-488B-96E0-FB3D49AAE3E9}" destId="{0CAA46F2-E73E-4560-B3F6-DEF451D7B2AD}" srcOrd="0" destOrd="0" parTransId="{D2B5D5DB-36F3-4419-8030-7BB653F27067}" sibTransId="{44512859-FEB2-4DDD-8B3C-6DD9B9227569}"/>
    <dgm:cxn modelId="{151AB564-75A7-48EC-AC72-BC5296D67958}" srcId="{F3AB6AE6-152B-49CE-8632-6DF85C59E7CC}" destId="{421B52A8-5D6C-45D2-A39C-AB378F827865}" srcOrd="0" destOrd="0" parTransId="{BD1E1229-FE17-4659-9F71-2AC3A92B42BC}" sibTransId="{35637E73-15B9-4B34-8D30-A19359AB02F1}"/>
    <dgm:cxn modelId="{6AF5EF18-23F5-49C2-BB6F-D35740582946}" srcId="{B78EEDD5-699A-4EE5-9E80-27CF6C21C297}" destId="{A8A0F59C-D928-4E4D-859D-8BBF1F065885}" srcOrd="0" destOrd="0" parTransId="{F5BFBDF0-EF82-4657-9F3C-526741E636ED}" sibTransId="{FB136A71-17ED-4930-94F2-BEC0806DC13B}"/>
    <dgm:cxn modelId="{4C61D94B-5EBF-4970-883A-02DC36049276}" type="presOf" srcId="{A074D356-D8D0-488B-96E0-FB3D49AAE3E9}" destId="{B096CE1F-3C66-4772-8D1E-3794356F2F1B}" srcOrd="0" destOrd="0" presId="urn:microsoft.com/office/officeart/2005/8/layout/vList6"/>
    <dgm:cxn modelId="{CE8C5D5D-DA63-4909-AD84-597D5B6A4A0D}" srcId="{B78EEDD5-699A-4EE5-9E80-27CF6C21C297}" destId="{F3AB6AE6-152B-49CE-8632-6DF85C59E7CC}" srcOrd="3" destOrd="0" parTransId="{3823128D-C031-4367-8DA8-519CFB69FDD5}" sibTransId="{FB3CEFB2-F94A-4094-A185-76DE5D02C50E}"/>
    <dgm:cxn modelId="{D338FDBB-385C-4515-A633-2AC35E715582}" srcId="{B78EEDD5-699A-4EE5-9E80-27CF6C21C297}" destId="{D4F48A76-0641-435C-A0F8-F621696E1CA7}" srcOrd="2" destOrd="0" parTransId="{5E3A223A-45AA-45A0-A9F4-06B1DE04D42C}" sibTransId="{72512BD6-6E7A-4A08-A9B4-76F12C21E032}"/>
    <dgm:cxn modelId="{D36E95C2-D412-4220-AED8-7B67182329A3}" type="presOf" srcId="{D4F48A76-0641-435C-A0F8-F621696E1CA7}" destId="{1CB01EB3-2333-49E6-B738-1FBD1B0C5A87}" srcOrd="0" destOrd="0" presId="urn:microsoft.com/office/officeart/2005/8/layout/vList6"/>
    <dgm:cxn modelId="{8ADDA031-277D-464A-AE5D-14EEAE25F1C8}" type="presOf" srcId="{B78EEDD5-699A-4EE5-9E80-27CF6C21C297}" destId="{4F9EE2FD-E325-4D6F-81D0-E47B2FCE90CF}" srcOrd="0" destOrd="0" presId="urn:microsoft.com/office/officeart/2005/8/layout/vList6"/>
    <dgm:cxn modelId="{E9F6937F-022A-4966-A5AB-A089275A06A3}" type="presOf" srcId="{0CAA46F2-E73E-4560-B3F6-DEF451D7B2AD}" destId="{1592BD97-DE51-4616-8EC1-2424B77EFC96}" srcOrd="0" destOrd="0" presId="urn:microsoft.com/office/officeart/2005/8/layout/vList6"/>
    <dgm:cxn modelId="{73A6375F-7402-48D9-AEAE-C88EEAFBE04B}" type="presOf" srcId="{421B52A8-5D6C-45D2-A39C-AB378F827865}" destId="{70815194-FC78-4D40-921A-A9851156AEAF}" srcOrd="0" destOrd="0" presId="urn:microsoft.com/office/officeart/2005/8/layout/vList6"/>
    <dgm:cxn modelId="{BA5DA2E0-CFD7-44B2-A27D-2072A63485CD}" srcId="{A8A0F59C-D928-4E4D-859D-8BBF1F065885}" destId="{C6488EE3-17CF-4C07-8E1C-6DC784750ACE}" srcOrd="0" destOrd="0" parTransId="{BEEAE24C-69D8-43B8-8302-D44546F6C6B5}" sibTransId="{CFB5428A-BCC2-4031-9079-063EC1C904F2}"/>
    <dgm:cxn modelId="{D3AD1D67-13E1-4F4C-A54C-662BC43FDF22}" type="presOf" srcId="{9B3D30C1-8515-4AC9-8642-AC3A27FE33BD}" destId="{A9D80566-E7A1-4973-A3D9-5304A0471846}" srcOrd="0" destOrd="0" presId="urn:microsoft.com/office/officeart/2005/8/layout/vList6"/>
    <dgm:cxn modelId="{EB4BE308-716A-48B9-851F-F8962A83B3F5}" type="presOf" srcId="{A8A0F59C-D928-4E4D-859D-8BBF1F065885}" destId="{BA77580F-5C80-4370-97F4-47DCE5402AF3}" srcOrd="0" destOrd="0" presId="urn:microsoft.com/office/officeart/2005/8/layout/vList6"/>
    <dgm:cxn modelId="{08266E29-EEBB-416E-8813-50F2D0950EB9}" type="presOf" srcId="{C6488EE3-17CF-4C07-8E1C-6DC784750ACE}" destId="{41B5B897-ED0D-44BA-842E-C5A96AE0EED7}" srcOrd="0" destOrd="0" presId="urn:microsoft.com/office/officeart/2005/8/layout/vList6"/>
    <dgm:cxn modelId="{A6482344-4D28-4588-973F-13210C59C3F2}" type="presParOf" srcId="{4F9EE2FD-E325-4D6F-81D0-E47B2FCE90CF}" destId="{0057A319-9719-470B-8D58-442FDEB8F26B}" srcOrd="0" destOrd="0" presId="urn:microsoft.com/office/officeart/2005/8/layout/vList6"/>
    <dgm:cxn modelId="{6468A797-45C6-417E-AFFE-01C5164D0291}" type="presParOf" srcId="{0057A319-9719-470B-8D58-442FDEB8F26B}" destId="{BA77580F-5C80-4370-97F4-47DCE5402AF3}" srcOrd="0" destOrd="0" presId="urn:microsoft.com/office/officeart/2005/8/layout/vList6"/>
    <dgm:cxn modelId="{F008C813-2EEE-4F35-833D-231E29E71A9B}" type="presParOf" srcId="{0057A319-9719-470B-8D58-442FDEB8F26B}" destId="{41B5B897-ED0D-44BA-842E-C5A96AE0EED7}" srcOrd="1" destOrd="0" presId="urn:microsoft.com/office/officeart/2005/8/layout/vList6"/>
    <dgm:cxn modelId="{BB58FA58-4AAF-4C36-98CD-77F9B8992400}" type="presParOf" srcId="{4F9EE2FD-E325-4D6F-81D0-E47B2FCE90CF}" destId="{5C9B2D37-4F7D-4276-809E-D54137662673}" srcOrd="1" destOrd="0" presId="urn:microsoft.com/office/officeart/2005/8/layout/vList6"/>
    <dgm:cxn modelId="{4ACC6AE8-410E-4314-9C00-BC80C6252D78}" type="presParOf" srcId="{4F9EE2FD-E325-4D6F-81D0-E47B2FCE90CF}" destId="{D81C8246-BD05-45EC-9943-A60C65BC3614}" srcOrd="2" destOrd="0" presId="urn:microsoft.com/office/officeart/2005/8/layout/vList6"/>
    <dgm:cxn modelId="{7543F781-1E24-4EA4-AB05-46BB4CADADD9}" type="presParOf" srcId="{D81C8246-BD05-45EC-9943-A60C65BC3614}" destId="{B096CE1F-3C66-4772-8D1E-3794356F2F1B}" srcOrd="0" destOrd="0" presId="urn:microsoft.com/office/officeart/2005/8/layout/vList6"/>
    <dgm:cxn modelId="{C7845220-C2BA-4214-B29A-6ADCAF8BB681}" type="presParOf" srcId="{D81C8246-BD05-45EC-9943-A60C65BC3614}" destId="{1592BD97-DE51-4616-8EC1-2424B77EFC96}" srcOrd="1" destOrd="0" presId="urn:microsoft.com/office/officeart/2005/8/layout/vList6"/>
    <dgm:cxn modelId="{FE648A9C-F1F5-4764-A8A3-D63A22ECDA41}" type="presParOf" srcId="{4F9EE2FD-E325-4D6F-81D0-E47B2FCE90CF}" destId="{76539CEA-0974-4B89-BE91-61CBB9ADE3E8}" srcOrd="3" destOrd="0" presId="urn:microsoft.com/office/officeart/2005/8/layout/vList6"/>
    <dgm:cxn modelId="{6BDEA231-0A99-48A4-B4C2-E1E727ABBDE9}" type="presParOf" srcId="{4F9EE2FD-E325-4D6F-81D0-E47B2FCE90CF}" destId="{1BF4155F-7DB7-4A0C-BA26-DD2EE84D1CE5}" srcOrd="4" destOrd="0" presId="urn:microsoft.com/office/officeart/2005/8/layout/vList6"/>
    <dgm:cxn modelId="{7A7863E5-F08E-4AB5-9E08-1E6BC97A0AFF}" type="presParOf" srcId="{1BF4155F-7DB7-4A0C-BA26-DD2EE84D1CE5}" destId="{1CB01EB3-2333-49E6-B738-1FBD1B0C5A87}" srcOrd="0" destOrd="0" presId="urn:microsoft.com/office/officeart/2005/8/layout/vList6"/>
    <dgm:cxn modelId="{17495588-F4DA-4D53-BC6F-9D94128DFE63}" type="presParOf" srcId="{1BF4155F-7DB7-4A0C-BA26-DD2EE84D1CE5}" destId="{A9D80566-E7A1-4973-A3D9-5304A0471846}" srcOrd="1" destOrd="0" presId="urn:microsoft.com/office/officeart/2005/8/layout/vList6"/>
    <dgm:cxn modelId="{BF9C94C0-A45B-4864-8E72-7EA3771FC7A4}" type="presParOf" srcId="{4F9EE2FD-E325-4D6F-81D0-E47B2FCE90CF}" destId="{BD636F2F-DEAD-4538-8BDF-724FB5C5670C}" srcOrd="5" destOrd="0" presId="urn:microsoft.com/office/officeart/2005/8/layout/vList6"/>
    <dgm:cxn modelId="{8F70E7E7-E73B-43DA-9AB6-98A3C888690F}" type="presParOf" srcId="{4F9EE2FD-E325-4D6F-81D0-E47B2FCE90CF}" destId="{88531ABE-1AE4-41CF-ACBA-02ECFA04FFFA}" srcOrd="6" destOrd="0" presId="urn:microsoft.com/office/officeart/2005/8/layout/vList6"/>
    <dgm:cxn modelId="{D7248B24-FAD6-4B5D-B9F6-2D5D506E5590}" type="presParOf" srcId="{88531ABE-1AE4-41CF-ACBA-02ECFA04FFFA}" destId="{8EEB5317-51CF-455F-A294-D9C491568E70}" srcOrd="0" destOrd="0" presId="urn:microsoft.com/office/officeart/2005/8/layout/vList6"/>
    <dgm:cxn modelId="{973D2228-CD36-4FEF-91A7-CA99FBF5B84D}" type="presParOf" srcId="{88531ABE-1AE4-41CF-ACBA-02ECFA04FFFA}" destId="{70815194-FC78-4D40-921A-A9851156AEA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1D78F9-06A8-43BB-835B-73793577506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2A4AF8-2C0B-48A3-88F5-C4CEABDFF4B0}">
      <dgm:prSet phldrT="[Текст]"/>
      <dgm:spPr/>
      <dgm:t>
        <a:bodyPr/>
        <a:lstStyle/>
        <a:p>
          <a:r>
            <a:rPr lang="ru-RU" dirty="0" smtClean="0"/>
            <a:t>Специальное образовательное право</a:t>
          </a:r>
          <a:endParaRPr lang="ru-RU" dirty="0"/>
        </a:p>
      </dgm:t>
    </dgm:pt>
    <dgm:pt modelId="{147C5ADB-A044-4CDD-AE89-D2F4FB560735}" type="parTrans" cxnId="{E21026A2-D3F1-408A-8AEB-D97ACCF31F05}">
      <dgm:prSet/>
      <dgm:spPr/>
      <dgm:t>
        <a:bodyPr/>
        <a:lstStyle/>
        <a:p>
          <a:endParaRPr lang="ru-RU"/>
        </a:p>
      </dgm:t>
    </dgm:pt>
    <dgm:pt modelId="{3670AB16-5BD0-482F-A17F-AC8A8CB74109}" type="sibTrans" cxnId="{E21026A2-D3F1-408A-8AEB-D97ACCF31F05}">
      <dgm:prSet/>
      <dgm:spPr/>
      <dgm:t>
        <a:bodyPr/>
        <a:lstStyle/>
        <a:p>
          <a:endParaRPr lang="ru-RU"/>
        </a:p>
      </dgm:t>
    </dgm:pt>
    <dgm:pt modelId="{11206E8F-07AC-4A9C-980D-A54843B87272}">
      <dgm:prSet phldrT="[Текст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400" dirty="0"/>
            <a:t>Федеральный закон </a:t>
          </a:r>
          <a:r>
            <a:rPr lang="en-US" sz="1400" dirty="0" smtClean="0"/>
            <a:t>N</a:t>
          </a:r>
          <a:r>
            <a:rPr lang="ru-RU" sz="1400" dirty="0" smtClean="0"/>
            <a:t> </a:t>
          </a:r>
          <a:r>
            <a:rPr lang="ru-RU" sz="1400" dirty="0"/>
            <a:t>273-ФЗ </a:t>
          </a:r>
          <a:r>
            <a:rPr lang="ru-RU" sz="1400" dirty="0" smtClean="0"/>
            <a:t>"</a:t>
          </a:r>
          <a:r>
            <a:rPr lang="ru-RU" sz="1400" dirty="0"/>
            <a:t>Об образовании в Российской </a:t>
          </a:r>
          <a:r>
            <a:rPr lang="ru-RU" sz="1400" dirty="0" smtClean="0"/>
            <a:t>Федерации»;</a:t>
          </a:r>
          <a:endParaRPr lang="ru-RU" sz="1400" dirty="0"/>
        </a:p>
      </dgm:t>
    </dgm:pt>
    <dgm:pt modelId="{3D7030E4-74C2-434E-BDF0-D686F5373EB2}" type="parTrans" cxnId="{0349D66B-9821-4BB3-AB95-92A21EC773A3}">
      <dgm:prSet/>
      <dgm:spPr/>
      <dgm:t>
        <a:bodyPr/>
        <a:lstStyle/>
        <a:p>
          <a:endParaRPr lang="ru-RU"/>
        </a:p>
      </dgm:t>
    </dgm:pt>
    <dgm:pt modelId="{F2D224E3-99EE-4E2C-8A5E-A6F8D843C11A}" type="sibTrans" cxnId="{0349D66B-9821-4BB3-AB95-92A21EC773A3}">
      <dgm:prSet/>
      <dgm:spPr/>
      <dgm:t>
        <a:bodyPr/>
        <a:lstStyle/>
        <a:p>
          <a:endParaRPr lang="ru-RU"/>
        </a:p>
      </dgm:t>
    </dgm:pt>
    <dgm:pt modelId="{ED5F5809-8BDE-4D0A-8880-18EB592EECFD}">
      <dgm:prSet phldrT="[Текст]"/>
      <dgm:spPr/>
      <dgm:t>
        <a:bodyPr/>
        <a:lstStyle/>
        <a:p>
          <a:r>
            <a:rPr lang="ru-RU" dirty="0" smtClean="0"/>
            <a:t>Смежные отрасли </a:t>
          </a:r>
          <a:endParaRPr lang="ru-RU" dirty="0"/>
        </a:p>
      </dgm:t>
    </dgm:pt>
    <dgm:pt modelId="{F804BF67-1122-424A-9D44-C49A230DC6F6}" type="parTrans" cxnId="{ABB28A9A-EC31-4C72-8D94-BA02D86F7163}">
      <dgm:prSet/>
      <dgm:spPr/>
      <dgm:t>
        <a:bodyPr/>
        <a:lstStyle/>
        <a:p>
          <a:endParaRPr lang="ru-RU"/>
        </a:p>
      </dgm:t>
    </dgm:pt>
    <dgm:pt modelId="{2D79C23B-9C36-452F-89B1-AD4067D3701F}" type="sibTrans" cxnId="{ABB28A9A-EC31-4C72-8D94-BA02D86F7163}">
      <dgm:prSet/>
      <dgm:spPr/>
      <dgm:t>
        <a:bodyPr/>
        <a:lstStyle/>
        <a:p>
          <a:endParaRPr lang="ru-RU"/>
        </a:p>
      </dgm:t>
    </dgm:pt>
    <dgm:pt modelId="{2D6C0441-891A-49A0-9802-0F83FCF575A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Федеральный закон "Об основных гарантиях прав ребенка в Российской Федерации"</a:t>
          </a:r>
          <a:endParaRPr lang="ru-RU" dirty="0"/>
        </a:p>
      </dgm:t>
    </dgm:pt>
    <dgm:pt modelId="{8DE0F1F2-C548-4234-A1BD-7502EED11589}" type="parTrans" cxnId="{07176D79-FB21-4AD7-A2E9-0EE3363C75A3}">
      <dgm:prSet/>
      <dgm:spPr/>
      <dgm:t>
        <a:bodyPr/>
        <a:lstStyle/>
        <a:p>
          <a:endParaRPr lang="ru-RU"/>
        </a:p>
      </dgm:t>
    </dgm:pt>
    <dgm:pt modelId="{155D838B-2D0D-46B1-BBBF-183B7E0B2509}" type="sibTrans" cxnId="{07176D79-FB21-4AD7-A2E9-0EE3363C75A3}">
      <dgm:prSet/>
      <dgm:spPr/>
      <dgm:t>
        <a:bodyPr/>
        <a:lstStyle/>
        <a:p>
          <a:endParaRPr lang="ru-RU"/>
        </a:p>
      </dgm:t>
    </dgm:pt>
    <dgm:pt modelId="{A0A59DF0-5F1D-4F1E-B4EA-92E5ECC9CDF3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400" dirty="0"/>
            <a:t>Приказ Минобрнауки России </a:t>
          </a:r>
          <a:r>
            <a:rPr lang="en-US" sz="1400" dirty="0" smtClean="0"/>
            <a:t>N</a:t>
          </a:r>
          <a:r>
            <a:rPr lang="ru-RU" sz="1400" dirty="0" smtClean="0"/>
            <a:t> 1015 и № 1014 </a:t>
          </a:r>
          <a:br>
            <a:rPr lang="ru-RU" sz="1400" dirty="0" smtClean="0"/>
          </a:br>
          <a:r>
            <a:rPr lang="ru-RU" sz="1400" dirty="0" smtClean="0"/>
            <a:t>(об организации образования для детей с ОВЗ)</a:t>
          </a:r>
          <a:endParaRPr lang="ru-RU" sz="1400" dirty="0"/>
        </a:p>
      </dgm:t>
    </dgm:pt>
    <dgm:pt modelId="{59DBD4C2-8F9E-460E-8466-9B07BFAA2F58}" type="parTrans" cxnId="{D0EFE4EB-C257-4202-9426-0857D43AEDEA}">
      <dgm:prSet/>
      <dgm:spPr/>
      <dgm:t>
        <a:bodyPr/>
        <a:lstStyle/>
        <a:p>
          <a:endParaRPr lang="ru-RU"/>
        </a:p>
      </dgm:t>
    </dgm:pt>
    <dgm:pt modelId="{4F8AFAD0-563F-4E1D-BCBD-1981C26828AD}" type="sibTrans" cxnId="{D0EFE4EB-C257-4202-9426-0857D43AEDEA}">
      <dgm:prSet/>
      <dgm:spPr/>
      <dgm:t>
        <a:bodyPr/>
        <a:lstStyle/>
        <a:p>
          <a:endParaRPr lang="ru-RU"/>
        </a:p>
      </dgm:t>
    </dgm:pt>
    <dgm:pt modelId="{263EB892-71F5-4BAF-9B66-86EA7D368E73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400" dirty="0" smtClean="0"/>
            <a:t>Приказы № 1598 и № 1599 </a:t>
          </a:r>
          <a:br>
            <a:rPr lang="ru-RU" sz="1400" dirty="0" smtClean="0"/>
          </a:br>
          <a:r>
            <a:rPr lang="ru-RU" sz="1400" dirty="0" smtClean="0"/>
            <a:t>(ФГОС НОО для детей с ОВЗ)  </a:t>
          </a:r>
        </a:p>
      </dgm:t>
    </dgm:pt>
    <dgm:pt modelId="{663FB8F0-1D07-4D71-96C5-64BA0C074F15}" type="parTrans" cxnId="{E3B4D649-E188-41A1-8875-B059A84B3DA4}">
      <dgm:prSet/>
      <dgm:spPr/>
      <dgm:t>
        <a:bodyPr/>
        <a:lstStyle/>
        <a:p>
          <a:endParaRPr lang="ru-RU"/>
        </a:p>
      </dgm:t>
    </dgm:pt>
    <dgm:pt modelId="{D80CCE14-C503-4C87-8CE2-15A2E2A33C9F}" type="sibTrans" cxnId="{E3B4D649-E188-41A1-8875-B059A84B3DA4}">
      <dgm:prSet/>
      <dgm:spPr/>
      <dgm:t>
        <a:bodyPr/>
        <a:lstStyle/>
        <a:p>
          <a:endParaRPr lang="ru-RU"/>
        </a:p>
      </dgm:t>
    </dgm:pt>
    <dgm:pt modelId="{2298E57A-E73F-4F29-B15A-7E7D4074EE01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400" dirty="0" smtClean="0"/>
            <a:t> Приказ № 1040</a:t>
          </a:r>
          <a:br>
            <a:rPr lang="ru-RU" sz="1400" dirty="0" smtClean="0"/>
          </a:br>
          <a:r>
            <a:rPr lang="ru-RU" sz="1400" dirty="0" smtClean="0"/>
            <a:t>(Методика расчета </a:t>
          </a:r>
          <a:r>
            <a:rPr lang="ru-RU" sz="1400" dirty="0" err="1" smtClean="0"/>
            <a:t>подушевого</a:t>
          </a:r>
          <a:r>
            <a:rPr lang="ru-RU" sz="1400" dirty="0" smtClean="0"/>
            <a:t> финансирования)</a:t>
          </a:r>
          <a:endParaRPr lang="ru-RU" sz="1400" dirty="0"/>
        </a:p>
      </dgm:t>
    </dgm:pt>
    <dgm:pt modelId="{9F8025C6-7EC4-444A-B315-E20866B69A2F}" type="parTrans" cxnId="{817BADF2-7127-42B6-B8FE-A953BC681A84}">
      <dgm:prSet/>
      <dgm:spPr/>
      <dgm:t>
        <a:bodyPr/>
        <a:lstStyle/>
        <a:p>
          <a:endParaRPr lang="ru-RU"/>
        </a:p>
      </dgm:t>
    </dgm:pt>
    <dgm:pt modelId="{89FB476F-6029-4538-A681-08514EC90EC2}" type="sibTrans" cxnId="{817BADF2-7127-42B6-B8FE-A953BC681A84}">
      <dgm:prSet/>
      <dgm:spPr/>
      <dgm:t>
        <a:bodyPr/>
        <a:lstStyle/>
        <a:p>
          <a:endParaRPr lang="ru-RU"/>
        </a:p>
      </dgm:t>
    </dgm:pt>
    <dgm:pt modelId="{BA36901C-9BC5-4599-8108-636041D7ED1A}">
      <dgm:prSet/>
      <dgm:spPr/>
      <dgm:t>
        <a:bodyPr/>
        <a:lstStyle/>
        <a:p>
          <a:r>
            <a:rPr lang="ru-RU" dirty="0" smtClean="0"/>
            <a:t>СанПиНы (для детей с ОВЗ)</a:t>
          </a:r>
          <a:endParaRPr lang="ru-RU" dirty="0"/>
        </a:p>
      </dgm:t>
    </dgm:pt>
    <dgm:pt modelId="{2698BCFD-BB99-4A51-ADC7-D9171791EFEE}" type="parTrans" cxnId="{7F29ADDD-CACF-47C8-81A2-2375AE0A9DCB}">
      <dgm:prSet/>
      <dgm:spPr/>
      <dgm:t>
        <a:bodyPr/>
        <a:lstStyle/>
        <a:p>
          <a:endParaRPr lang="ru-RU"/>
        </a:p>
      </dgm:t>
    </dgm:pt>
    <dgm:pt modelId="{F68A6F54-7C59-477F-8F4C-2817E4383928}" type="sibTrans" cxnId="{7F29ADDD-CACF-47C8-81A2-2375AE0A9DCB}">
      <dgm:prSet/>
      <dgm:spPr/>
      <dgm:t>
        <a:bodyPr/>
        <a:lstStyle/>
        <a:p>
          <a:endParaRPr lang="ru-RU"/>
        </a:p>
      </dgm:t>
    </dgm:pt>
    <dgm:pt modelId="{C9887285-0C4F-4658-9E93-EFC7F55F9AF2}">
      <dgm:prSet/>
      <dgm:spPr/>
      <dgm:t>
        <a:bodyPr/>
        <a:lstStyle/>
        <a:p>
          <a:r>
            <a:rPr lang="ru-RU" dirty="0" smtClean="0"/>
            <a:t>Профессиональные стандарты (</a:t>
          </a:r>
          <a:r>
            <a:rPr lang="ru-RU" dirty="0" err="1" smtClean="0"/>
            <a:t>тьютор</a:t>
          </a:r>
          <a:r>
            <a:rPr lang="ru-RU" dirty="0" smtClean="0"/>
            <a:t>, ассистент, дефектолог, педагог)</a:t>
          </a:r>
          <a:endParaRPr lang="ru-RU" dirty="0"/>
        </a:p>
      </dgm:t>
    </dgm:pt>
    <dgm:pt modelId="{71C019F4-8D9E-4E5A-A26D-0B70FC2ED93A}" type="parTrans" cxnId="{B5EA96AD-7DCC-4EFD-8E73-BC853FC292B1}">
      <dgm:prSet/>
      <dgm:spPr/>
      <dgm:t>
        <a:bodyPr/>
        <a:lstStyle/>
        <a:p>
          <a:endParaRPr lang="ru-RU"/>
        </a:p>
      </dgm:t>
    </dgm:pt>
    <dgm:pt modelId="{CE80E7DA-C2DE-4D21-BD56-2932997EB34C}" type="sibTrans" cxnId="{B5EA96AD-7DCC-4EFD-8E73-BC853FC292B1}">
      <dgm:prSet/>
      <dgm:spPr/>
      <dgm:t>
        <a:bodyPr/>
        <a:lstStyle/>
        <a:p>
          <a:endParaRPr lang="ru-RU"/>
        </a:p>
      </dgm:t>
    </dgm:pt>
    <dgm:pt modelId="{9537B65D-E9A0-41A7-8524-7B7291914138}">
      <dgm:prSet/>
      <dgm:spPr/>
      <dgm:t>
        <a:bodyPr/>
        <a:lstStyle/>
        <a:p>
          <a:r>
            <a:rPr lang="ru-RU" dirty="0" smtClean="0"/>
            <a:t>Федеральный закон № 83 </a:t>
          </a:r>
          <a:br>
            <a:rPr lang="ru-RU" dirty="0" smtClean="0"/>
          </a:br>
          <a:r>
            <a:rPr lang="ru-RU" dirty="0" smtClean="0"/>
            <a:t>(правовое положение бюджетных учреждений)</a:t>
          </a:r>
          <a:endParaRPr lang="ru-RU" dirty="0"/>
        </a:p>
      </dgm:t>
    </dgm:pt>
    <dgm:pt modelId="{85359545-4B21-429C-92EB-A36F771FEF79}" type="parTrans" cxnId="{210E1B57-4C29-4771-87F5-BA208F384330}">
      <dgm:prSet/>
      <dgm:spPr/>
      <dgm:t>
        <a:bodyPr/>
        <a:lstStyle/>
        <a:p>
          <a:endParaRPr lang="ru-RU"/>
        </a:p>
      </dgm:t>
    </dgm:pt>
    <dgm:pt modelId="{FEE5A129-8750-4916-AB11-6071F9A3CC15}" type="sibTrans" cxnId="{210E1B57-4C29-4771-87F5-BA208F384330}">
      <dgm:prSet/>
      <dgm:spPr/>
      <dgm:t>
        <a:bodyPr/>
        <a:lstStyle/>
        <a:p>
          <a:endParaRPr lang="ru-RU"/>
        </a:p>
      </dgm:t>
    </dgm:pt>
    <dgm:pt modelId="{A2606EF5-1CA1-41D1-B1BF-E43B3B4B4833}">
      <dgm:prSet/>
      <dgm:spPr/>
      <dgm:t>
        <a:bodyPr/>
        <a:lstStyle/>
        <a:p>
          <a:r>
            <a:rPr lang="ru-RU" dirty="0" smtClean="0"/>
            <a:t>«Майские указы» </a:t>
          </a:r>
          <a:endParaRPr lang="ru-RU" dirty="0"/>
        </a:p>
      </dgm:t>
    </dgm:pt>
    <dgm:pt modelId="{D9B3F227-B73F-4ACF-AAA0-91771A1F9D6B}" type="parTrans" cxnId="{88294029-2E61-4AFE-9E64-446BF6DBBB57}">
      <dgm:prSet/>
      <dgm:spPr/>
      <dgm:t>
        <a:bodyPr/>
        <a:lstStyle/>
        <a:p>
          <a:endParaRPr lang="ru-RU"/>
        </a:p>
      </dgm:t>
    </dgm:pt>
    <dgm:pt modelId="{D4090176-3286-437C-BAC7-275051A4560F}" type="sibTrans" cxnId="{88294029-2E61-4AFE-9E64-446BF6DBBB57}">
      <dgm:prSet/>
      <dgm:spPr/>
      <dgm:t>
        <a:bodyPr/>
        <a:lstStyle/>
        <a:p>
          <a:endParaRPr lang="ru-RU"/>
        </a:p>
      </dgm:t>
    </dgm:pt>
    <dgm:pt modelId="{9E4322C9-735F-46D4-97B7-793C562286B2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400" dirty="0" smtClean="0"/>
            <a:t>Приказ № 1082</a:t>
          </a:r>
          <a:br>
            <a:rPr lang="ru-RU" sz="1400" dirty="0" smtClean="0"/>
          </a:br>
          <a:r>
            <a:rPr lang="ru-RU" sz="1400" dirty="0" smtClean="0"/>
            <a:t>(о деятельности ПМПК)  </a:t>
          </a:r>
          <a:endParaRPr lang="ru-RU" sz="1400" dirty="0"/>
        </a:p>
      </dgm:t>
    </dgm:pt>
    <dgm:pt modelId="{9A44D5AC-4F5D-4CFE-88DA-FDDB79CC9ABE}" type="parTrans" cxnId="{4810272F-899A-41F9-BB8D-07F49832D856}">
      <dgm:prSet/>
      <dgm:spPr/>
      <dgm:t>
        <a:bodyPr/>
        <a:lstStyle/>
        <a:p>
          <a:endParaRPr lang="ru-RU"/>
        </a:p>
      </dgm:t>
    </dgm:pt>
    <dgm:pt modelId="{7849002F-94A6-4F8F-B1EC-64C9DD5F6BF5}" type="sibTrans" cxnId="{4810272F-899A-41F9-BB8D-07F49832D856}">
      <dgm:prSet/>
      <dgm:spPr/>
      <dgm:t>
        <a:bodyPr/>
        <a:lstStyle/>
        <a:p>
          <a:endParaRPr lang="ru-RU"/>
        </a:p>
      </dgm:t>
    </dgm:pt>
    <dgm:pt modelId="{90CADEEF-9355-490B-94D1-B3531EE34A18}" type="pres">
      <dgm:prSet presAssocID="{FF1D78F9-06A8-43BB-835B-7379357750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973289-C73A-4FD6-A9AA-379E1445BAB0}" type="pres">
      <dgm:prSet presAssocID="{C12A4AF8-2C0B-48A3-88F5-C4CEABDFF4B0}" presName="root" presStyleCnt="0"/>
      <dgm:spPr/>
    </dgm:pt>
    <dgm:pt modelId="{C384BBF7-EFF0-4865-9EF3-A2E67C1D8DDC}" type="pres">
      <dgm:prSet presAssocID="{C12A4AF8-2C0B-48A3-88F5-C4CEABDFF4B0}" presName="rootComposite" presStyleCnt="0"/>
      <dgm:spPr/>
    </dgm:pt>
    <dgm:pt modelId="{217A5052-D1D3-4B2A-85FD-BFF6438B9998}" type="pres">
      <dgm:prSet presAssocID="{C12A4AF8-2C0B-48A3-88F5-C4CEABDFF4B0}" presName="rootText" presStyleLbl="node1" presStyleIdx="0" presStyleCnt="2" custScaleX="194025" custLinFactNeighborX="19269" custLinFactNeighborY="1704"/>
      <dgm:spPr/>
      <dgm:t>
        <a:bodyPr/>
        <a:lstStyle/>
        <a:p>
          <a:endParaRPr lang="ru-RU"/>
        </a:p>
      </dgm:t>
    </dgm:pt>
    <dgm:pt modelId="{92BB3675-C733-4510-B382-3A2A0CC2FC2A}" type="pres">
      <dgm:prSet presAssocID="{C12A4AF8-2C0B-48A3-88F5-C4CEABDFF4B0}" presName="rootConnector" presStyleLbl="node1" presStyleIdx="0" presStyleCnt="2"/>
      <dgm:spPr/>
      <dgm:t>
        <a:bodyPr/>
        <a:lstStyle/>
        <a:p>
          <a:endParaRPr lang="ru-RU"/>
        </a:p>
      </dgm:t>
    </dgm:pt>
    <dgm:pt modelId="{51E337A3-4EB3-4DE5-B4C1-DEE3ADED55F9}" type="pres">
      <dgm:prSet presAssocID="{C12A4AF8-2C0B-48A3-88F5-C4CEABDFF4B0}" presName="childShape" presStyleCnt="0"/>
      <dgm:spPr/>
    </dgm:pt>
    <dgm:pt modelId="{DF8E4467-669B-4D4B-AE40-6764291D1C4A}" type="pres">
      <dgm:prSet presAssocID="{3D7030E4-74C2-434E-BDF0-D686F5373EB2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DE20BEFB-A01B-4B0B-B154-09398E5D0B12}" type="pres">
      <dgm:prSet presAssocID="{11206E8F-07AC-4A9C-980D-A54843B87272}" presName="childText" presStyleLbl="bgAcc1" presStyleIdx="0" presStyleCnt="10" custScaleX="282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526F4-A85A-4153-A618-2A5DA5CB96C1}" type="pres">
      <dgm:prSet presAssocID="{59DBD4C2-8F9E-460E-8466-9B07BFAA2F58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D0051D1E-E648-4C44-B2B3-2322AF57F0D4}" type="pres">
      <dgm:prSet presAssocID="{A0A59DF0-5F1D-4F1E-B4EA-92E5ECC9CDF3}" presName="childText" presStyleLbl="bgAcc1" presStyleIdx="1" presStyleCnt="10" custScaleX="272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356F3-24C8-420F-9628-CCF7B7CD31AD}" type="pres">
      <dgm:prSet presAssocID="{663FB8F0-1D07-4D71-96C5-64BA0C074F15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8786BC7C-4B41-4C95-932E-E0B3A033431F}" type="pres">
      <dgm:prSet presAssocID="{263EB892-71F5-4BAF-9B66-86EA7D368E73}" presName="childText" presStyleLbl="bgAcc1" presStyleIdx="2" presStyleCnt="10" custScaleX="275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AF0C3-186F-43F6-BF2A-868C7AF15053}" type="pres">
      <dgm:prSet presAssocID="{9F8025C6-7EC4-444A-B315-E20866B69A2F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9809150B-6535-4577-BC11-CA6F00B533F0}" type="pres">
      <dgm:prSet presAssocID="{2298E57A-E73F-4F29-B15A-7E7D4074EE01}" presName="childText" presStyleLbl="bgAcc1" presStyleIdx="3" presStyleCnt="10" custScaleX="278115" custLinFactNeighborX="5635" custLinFactNeighborY="-3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0D0ED-EB5F-4055-B317-12354048A1DE}" type="pres">
      <dgm:prSet presAssocID="{9A44D5AC-4F5D-4CFE-88DA-FDDB79CC9ABE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AE34D5DA-FCFB-4D73-A246-09CB1FFEF2CD}" type="pres">
      <dgm:prSet presAssocID="{9E4322C9-735F-46D4-97B7-793C562286B2}" presName="childText" presStyleLbl="bgAcc1" presStyleIdx="4" presStyleCnt="10" custScaleX="273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88697-90FA-424E-96D0-EB114C438590}" type="pres">
      <dgm:prSet presAssocID="{ED5F5809-8BDE-4D0A-8880-18EB592EECFD}" presName="root" presStyleCnt="0"/>
      <dgm:spPr/>
    </dgm:pt>
    <dgm:pt modelId="{8501CFA0-82C4-4A09-A554-1D42AD4BC2AB}" type="pres">
      <dgm:prSet presAssocID="{ED5F5809-8BDE-4D0A-8880-18EB592EECFD}" presName="rootComposite" presStyleCnt="0"/>
      <dgm:spPr/>
    </dgm:pt>
    <dgm:pt modelId="{3932751F-CBD8-4F67-B3D8-C8E73D1F1470}" type="pres">
      <dgm:prSet presAssocID="{ED5F5809-8BDE-4D0A-8880-18EB592EECFD}" presName="rootText" presStyleLbl="node1" presStyleIdx="1" presStyleCnt="2" custScaleX="199208"/>
      <dgm:spPr/>
      <dgm:t>
        <a:bodyPr/>
        <a:lstStyle/>
        <a:p>
          <a:endParaRPr lang="ru-RU"/>
        </a:p>
      </dgm:t>
    </dgm:pt>
    <dgm:pt modelId="{E0DB4E2C-5F23-40F7-A59C-3F78DAE7765A}" type="pres">
      <dgm:prSet presAssocID="{ED5F5809-8BDE-4D0A-8880-18EB592EECFD}" presName="rootConnector" presStyleLbl="node1" presStyleIdx="1" presStyleCnt="2"/>
      <dgm:spPr/>
      <dgm:t>
        <a:bodyPr/>
        <a:lstStyle/>
        <a:p>
          <a:endParaRPr lang="ru-RU"/>
        </a:p>
      </dgm:t>
    </dgm:pt>
    <dgm:pt modelId="{362A58E2-7CB9-4833-AAD5-31DEF1D7A680}" type="pres">
      <dgm:prSet presAssocID="{ED5F5809-8BDE-4D0A-8880-18EB592EECFD}" presName="childShape" presStyleCnt="0"/>
      <dgm:spPr/>
    </dgm:pt>
    <dgm:pt modelId="{DBA7BB05-80AF-4323-927F-DCD14BC5132F}" type="pres">
      <dgm:prSet presAssocID="{8DE0F1F2-C548-4234-A1BD-7502EED11589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BF0512B1-2524-4EF2-BB54-5E61A272EF4B}" type="pres">
      <dgm:prSet presAssocID="{2D6C0441-891A-49A0-9802-0F83FCF575AD}" presName="childText" presStyleLbl="bgAcc1" presStyleIdx="5" presStyleCnt="10" custScaleX="255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A8994-2A70-41F6-8CEA-8EDDE84EADAE}" type="pres">
      <dgm:prSet presAssocID="{2698BCFD-BB99-4A51-ADC7-D9171791EFEE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FDE06266-303D-4973-80E9-039F5DE9BA82}" type="pres">
      <dgm:prSet presAssocID="{BA36901C-9BC5-4599-8108-636041D7ED1A}" presName="childText" presStyleLbl="bgAcc1" presStyleIdx="6" presStyleCnt="10" custScaleX="261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3710C-27DB-458B-996F-A150372B31E3}" type="pres">
      <dgm:prSet presAssocID="{71C019F4-8D9E-4E5A-A26D-0B70FC2ED93A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71247BDC-79DB-4656-86E6-7642EB257166}" type="pres">
      <dgm:prSet presAssocID="{C9887285-0C4F-4658-9E93-EFC7F55F9AF2}" presName="childText" presStyleLbl="bgAcc1" presStyleIdx="7" presStyleCnt="10" custScaleX="249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B21CD-55FC-469B-BB9B-8C0E4FA02EAC}" type="pres">
      <dgm:prSet presAssocID="{85359545-4B21-429C-92EB-A36F771FEF79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D0F865D3-CC4B-4917-A00C-2ABBE6406572}" type="pres">
      <dgm:prSet presAssocID="{9537B65D-E9A0-41A7-8524-7B7291914138}" presName="childText" presStyleLbl="bgAcc1" presStyleIdx="8" presStyleCnt="10" custScaleX="228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DAF7E-87A8-4D44-9E8F-89934047539C}" type="pres">
      <dgm:prSet presAssocID="{D9B3F227-B73F-4ACF-AAA0-91771A1F9D6B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232A53E5-FB1C-46D1-A190-B7769061229C}" type="pres">
      <dgm:prSet presAssocID="{A2606EF5-1CA1-41D1-B1BF-E43B3B4B4833}" presName="childText" presStyleLbl="bgAcc1" presStyleIdx="9" presStyleCnt="10" custScaleX="259852" custLinFactNeighborX="2068" custLinFactNeighborY="3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EA96AD-7DCC-4EFD-8E73-BC853FC292B1}" srcId="{ED5F5809-8BDE-4D0A-8880-18EB592EECFD}" destId="{C9887285-0C4F-4658-9E93-EFC7F55F9AF2}" srcOrd="2" destOrd="0" parTransId="{71C019F4-8D9E-4E5A-A26D-0B70FC2ED93A}" sibTransId="{CE80E7DA-C2DE-4D21-BD56-2932997EB34C}"/>
    <dgm:cxn modelId="{5AF6EFF4-F260-4E54-A182-FBFE1D1E36CB}" type="presOf" srcId="{11206E8F-07AC-4A9C-980D-A54843B87272}" destId="{DE20BEFB-A01B-4B0B-B154-09398E5D0B12}" srcOrd="0" destOrd="0" presId="urn:microsoft.com/office/officeart/2005/8/layout/hierarchy3"/>
    <dgm:cxn modelId="{A433C6DA-F399-4918-933E-177FEF549D26}" type="presOf" srcId="{2D6C0441-891A-49A0-9802-0F83FCF575AD}" destId="{BF0512B1-2524-4EF2-BB54-5E61A272EF4B}" srcOrd="0" destOrd="0" presId="urn:microsoft.com/office/officeart/2005/8/layout/hierarchy3"/>
    <dgm:cxn modelId="{7323ED99-0C95-4918-B4D1-F2E5D17DCD56}" type="presOf" srcId="{9F8025C6-7EC4-444A-B315-E20866B69A2F}" destId="{5B4AF0C3-186F-43F6-BF2A-868C7AF15053}" srcOrd="0" destOrd="0" presId="urn:microsoft.com/office/officeart/2005/8/layout/hierarchy3"/>
    <dgm:cxn modelId="{210E1B57-4C29-4771-87F5-BA208F384330}" srcId="{ED5F5809-8BDE-4D0A-8880-18EB592EECFD}" destId="{9537B65D-E9A0-41A7-8524-7B7291914138}" srcOrd="3" destOrd="0" parTransId="{85359545-4B21-429C-92EB-A36F771FEF79}" sibTransId="{FEE5A129-8750-4916-AB11-6071F9A3CC15}"/>
    <dgm:cxn modelId="{88294029-2E61-4AFE-9E64-446BF6DBBB57}" srcId="{ED5F5809-8BDE-4D0A-8880-18EB592EECFD}" destId="{A2606EF5-1CA1-41D1-B1BF-E43B3B4B4833}" srcOrd="4" destOrd="0" parTransId="{D9B3F227-B73F-4ACF-AAA0-91771A1F9D6B}" sibTransId="{D4090176-3286-437C-BAC7-275051A4560F}"/>
    <dgm:cxn modelId="{2D4B786F-87DB-4360-80BE-453FEBF9CE6A}" type="presOf" srcId="{663FB8F0-1D07-4D71-96C5-64BA0C074F15}" destId="{3A4356F3-24C8-420F-9628-CCF7B7CD31AD}" srcOrd="0" destOrd="0" presId="urn:microsoft.com/office/officeart/2005/8/layout/hierarchy3"/>
    <dgm:cxn modelId="{AC7EE0C0-F5E1-4AF2-ACFB-0814D14001A4}" type="presOf" srcId="{9A44D5AC-4F5D-4CFE-88DA-FDDB79CC9ABE}" destId="{FB90D0ED-EB5F-4055-B317-12354048A1DE}" srcOrd="0" destOrd="0" presId="urn:microsoft.com/office/officeart/2005/8/layout/hierarchy3"/>
    <dgm:cxn modelId="{DADC6107-BD6C-472C-9C87-88E3CA8B022E}" type="presOf" srcId="{71C019F4-8D9E-4E5A-A26D-0B70FC2ED93A}" destId="{7A93710C-27DB-458B-996F-A150372B31E3}" srcOrd="0" destOrd="0" presId="urn:microsoft.com/office/officeart/2005/8/layout/hierarchy3"/>
    <dgm:cxn modelId="{BD17FEDB-F47D-4D77-BF30-FDD786F799FB}" type="presOf" srcId="{8DE0F1F2-C548-4234-A1BD-7502EED11589}" destId="{DBA7BB05-80AF-4323-927F-DCD14BC5132F}" srcOrd="0" destOrd="0" presId="urn:microsoft.com/office/officeart/2005/8/layout/hierarchy3"/>
    <dgm:cxn modelId="{7F29ADDD-CACF-47C8-81A2-2375AE0A9DCB}" srcId="{ED5F5809-8BDE-4D0A-8880-18EB592EECFD}" destId="{BA36901C-9BC5-4599-8108-636041D7ED1A}" srcOrd="1" destOrd="0" parTransId="{2698BCFD-BB99-4A51-ADC7-D9171791EFEE}" sibTransId="{F68A6F54-7C59-477F-8F4C-2817E4383928}"/>
    <dgm:cxn modelId="{6DEF6C84-D268-4494-B043-A9015302566D}" type="presOf" srcId="{ED5F5809-8BDE-4D0A-8880-18EB592EECFD}" destId="{3932751F-CBD8-4F67-B3D8-C8E73D1F1470}" srcOrd="0" destOrd="0" presId="urn:microsoft.com/office/officeart/2005/8/layout/hierarchy3"/>
    <dgm:cxn modelId="{07176D79-FB21-4AD7-A2E9-0EE3363C75A3}" srcId="{ED5F5809-8BDE-4D0A-8880-18EB592EECFD}" destId="{2D6C0441-891A-49A0-9802-0F83FCF575AD}" srcOrd="0" destOrd="0" parTransId="{8DE0F1F2-C548-4234-A1BD-7502EED11589}" sibTransId="{155D838B-2D0D-46B1-BBBF-183B7E0B2509}"/>
    <dgm:cxn modelId="{D0EFE4EB-C257-4202-9426-0857D43AEDEA}" srcId="{C12A4AF8-2C0B-48A3-88F5-C4CEABDFF4B0}" destId="{A0A59DF0-5F1D-4F1E-B4EA-92E5ECC9CDF3}" srcOrd="1" destOrd="0" parTransId="{59DBD4C2-8F9E-460E-8466-9B07BFAA2F58}" sibTransId="{4F8AFAD0-563F-4E1D-BCBD-1981C26828AD}"/>
    <dgm:cxn modelId="{E2C2D7F4-D48C-4AE5-A1FF-A8BDFA0AD0F0}" type="presOf" srcId="{263EB892-71F5-4BAF-9B66-86EA7D368E73}" destId="{8786BC7C-4B41-4C95-932E-E0B3A033431F}" srcOrd="0" destOrd="0" presId="urn:microsoft.com/office/officeart/2005/8/layout/hierarchy3"/>
    <dgm:cxn modelId="{555DA3F2-23AB-4D09-BD94-3C73ACC0C8F4}" type="presOf" srcId="{9537B65D-E9A0-41A7-8524-7B7291914138}" destId="{D0F865D3-CC4B-4917-A00C-2ABBE6406572}" srcOrd="0" destOrd="0" presId="urn:microsoft.com/office/officeart/2005/8/layout/hierarchy3"/>
    <dgm:cxn modelId="{24F6CB7D-5CDC-494C-B57B-40877DDE51F1}" type="presOf" srcId="{A0A59DF0-5F1D-4F1E-B4EA-92E5ECC9CDF3}" destId="{D0051D1E-E648-4C44-B2B3-2322AF57F0D4}" srcOrd="0" destOrd="0" presId="urn:microsoft.com/office/officeart/2005/8/layout/hierarchy3"/>
    <dgm:cxn modelId="{E21026A2-D3F1-408A-8AEB-D97ACCF31F05}" srcId="{FF1D78F9-06A8-43BB-835B-737935775062}" destId="{C12A4AF8-2C0B-48A3-88F5-C4CEABDFF4B0}" srcOrd="0" destOrd="0" parTransId="{147C5ADB-A044-4CDD-AE89-D2F4FB560735}" sibTransId="{3670AB16-5BD0-482F-A17F-AC8A8CB74109}"/>
    <dgm:cxn modelId="{7CF66E15-801B-46F5-ADB1-55C68F335EA3}" type="presOf" srcId="{ED5F5809-8BDE-4D0A-8880-18EB592EECFD}" destId="{E0DB4E2C-5F23-40F7-A59C-3F78DAE7765A}" srcOrd="1" destOrd="0" presId="urn:microsoft.com/office/officeart/2005/8/layout/hierarchy3"/>
    <dgm:cxn modelId="{0349D66B-9821-4BB3-AB95-92A21EC773A3}" srcId="{C12A4AF8-2C0B-48A3-88F5-C4CEABDFF4B0}" destId="{11206E8F-07AC-4A9C-980D-A54843B87272}" srcOrd="0" destOrd="0" parTransId="{3D7030E4-74C2-434E-BDF0-D686F5373EB2}" sibTransId="{F2D224E3-99EE-4E2C-8A5E-A6F8D843C11A}"/>
    <dgm:cxn modelId="{E3B4D649-E188-41A1-8875-B059A84B3DA4}" srcId="{C12A4AF8-2C0B-48A3-88F5-C4CEABDFF4B0}" destId="{263EB892-71F5-4BAF-9B66-86EA7D368E73}" srcOrd="2" destOrd="0" parTransId="{663FB8F0-1D07-4D71-96C5-64BA0C074F15}" sibTransId="{D80CCE14-C503-4C87-8CE2-15A2E2A33C9F}"/>
    <dgm:cxn modelId="{AC53C560-26EF-473D-9992-6F165A8C1F71}" type="presOf" srcId="{BA36901C-9BC5-4599-8108-636041D7ED1A}" destId="{FDE06266-303D-4973-80E9-039F5DE9BA82}" srcOrd="0" destOrd="0" presId="urn:microsoft.com/office/officeart/2005/8/layout/hierarchy3"/>
    <dgm:cxn modelId="{57FA665E-D314-498C-9BAC-53871D0AF724}" type="presOf" srcId="{3D7030E4-74C2-434E-BDF0-D686F5373EB2}" destId="{DF8E4467-669B-4D4B-AE40-6764291D1C4A}" srcOrd="0" destOrd="0" presId="urn:microsoft.com/office/officeart/2005/8/layout/hierarchy3"/>
    <dgm:cxn modelId="{C2C017E5-1336-467A-910E-894F9C899FEF}" type="presOf" srcId="{C12A4AF8-2C0B-48A3-88F5-C4CEABDFF4B0}" destId="{92BB3675-C733-4510-B382-3A2A0CC2FC2A}" srcOrd="1" destOrd="0" presId="urn:microsoft.com/office/officeart/2005/8/layout/hierarchy3"/>
    <dgm:cxn modelId="{817BADF2-7127-42B6-B8FE-A953BC681A84}" srcId="{C12A4AF8-2C0B-48A3-88F5-C4CEABDFF4B0}" destId="{2298E57A-E73F-4F29-B15A-7E7D4074EE01}" srcOrd="3" destOrd="0" parTransId="{9F8025C6-7EC4-444A-B315-E20866B69A2F}" sibTransId="{89FB476F-6029-4538-A681-08514EC90EC2}"/>
    <dgm:cxn modelId="{4810272F-899A-41F9-BB8D-07F49832D856}" srcId="{C12A4AF8-2C0B-48A3-88F5-C4CEABDFF4B0}" destId="{9E4322C9-735F-46D4-97B7-793C562286B2}" srcOrd="4" destOrd="0" parTransId="{9A44D5AC-4F5D-4CFE-88DA-FDDB79CC9ABE}" sibTransId="{7849002F-94A6-4F8F-B1EC-64C9DD5F6BF5}"/>
    <dgm:cxn modelId="{72854BBE-4817-4A6C-B3EB-BE3FC9DEDC4C}" type="presOf" srcId="{9E4322C9-735F-46D4-97B7-793C562286B2}" destId="{AE34D5DA-FCFB-4D73-A246-09CB1FFEF2CD}" srcOrd="0" destOrd="0" presId="urn:microsoft.com/office/officeart/2005/8/layout/hierarchy3"/>
    <dgm:cxn modelId="{3D6A974D-685A-4034-A6BA-7726BE8D373E}" type="presOf" srcId="{FF1D78F9-06A8-43BB-835B-737935775062}" destId="{90CADEEF-9355-490B-94D1-B3531EE34A18}" srcOrd="0" destOrd="0" presId="urn:microsoft.com/office/officeart/2005/8/layout/hierarchy3"/>
    <dgm:cxn modelId="{14B35CE8-F62F-48BE-9BE6-A6B5EA075921}" type="presOf" srcId="{D9B3F227-B73F-4ACF-AAA0-91771A1F9D6B}" destId="{89DDAF7E-87A8-4D44-9E8F-89934047539C}" srcOrd="0" destOrd="0" presId="urn:microsoft.com/office/officeart/2005/8/layout/hierarchy3"/>
    <dgm:cxn modelId="{9BEBC1F6-B448-4EAE-85F3-9131C495BEDD}" type="presOf" srcId="{85359545-4B21-429C-92EB-A36F771FEF79}" destId="{1EBB21CD-55FC-469B-BB9B-8C0E4FA02EAC}" srcOrd="0" destOrd="0" presId="urn:microsoft.com/office/officeart/2005/8/layout/hierarchy3"/>
    <dgm:cxn modelId="{030E8060-8AE6-403E-AD86-B9BD0CF79E13}" type="presOf" srcId="{C9887285-0C4F-4658-9E93-EFC7F55F9AF2}" destId="{71247BDC-79DB-4656-86E6-7642EB257166}" srcOrd="0" destOrd="0" presId="urn:microsoft.com/office/officeart/2005/8/layout/hierarchy3"/>
    <dgm:cxn modelId="{324BE1BC-12A9-488D-8607-E260042E2613}" type="presOf" srcId="{2698BCFD-BB99-4A51-ADC7-D9171791EFEE}" destId="{13CA8994-2A70-41F6-8CEA-8EDDE84EADAE}" srcOrd="0" destOrd="0" presId="urn:microsoft.com/office/officeart/2005/8/layout/hierarchy3"/>
    <dgm:cxn modelId="{D006F3B9-60AA-4BA6-8AA5-7F866056C547}" type="presOf" srcId="{59DBD4C2-8F9E-460E-8466-9B07BFAA2F58}" destId="{A59526F4-A85A-4153-A618-2A5DA5CB96C1}" srcOrd="0" destOrd="0" presId="urn:microsoft.com/office/officeart/2005/8/layout/hierarchy3"/>
    <dgm:cxn modelId="{C72F7FF8-E7CD-43F4-8110-1BFB060DE6F7}" type="presOf" srcId="{C12A4AF8-2C0B-48A3-88F5-C4CEABDFF4B0}" destId="{217A5052-D1D3-4B2A-85FD-BFF6438B9998}" srcOrd="0" destOrd="0" presId="urn:microsoft.com/office/officeart/2005/8/layout/hierarchy3"/>
    <dgm:cxn modelId="{ABB28A9A-EC31-4C72-8D94-BA02D86F7163}" srcId="{FF1D78F9-06A8-43BB-835B-737935775062}" destId="{ED5F5809-8BDE-4D0A-8880-18EB592EECFD}" srcOrd="1" destOrd="0" parTransId="{F804BF67-1122-424A-9D44-C49A230DC6F6}" sibTransId="{2D79C23B-9C36-452F-89B1-AD4067D3701F}"/>
    <dgm:cxn modelId="{90C12CFB-7AA3-4471-A5FE-D05DFC146B58}" type="presOf" srcId="{2298E57A-E73F-4F29-B15A-7E7D4074EE01}" destId="{9809150B-6535-4577-BC11-CA6F00B533F0}" srcOrd="0" destOrd="0" presId="urn:microsoft.com/office/officeart/2005/8/layout/hierarchy3"/>
    <dgm:cxn modelId="{55A48A03-34D0-4624-8235-E0E94542FCC2}" type="presOf" srcId="{A2606EF5-1CA1-41D1-B1BF-E43B3B4B4833}" destId="{232A53E5-FB1C-46D1-A190-B7769061229C}" srcOrd="0" destOrd="0" presId="urn:microsoft.com/office/officeart/2005/8/layout/hierarchy3"/>
    <dgm:cxn modelId="{D0D99B4F-4FC2-4380-BDF0-03AE122BA848}" type="presParOf" srcId="{90CADEEF-9355-490B-94D1-B3531EE34A18}" destId="{5E973289-C73A-4FD6-A9AA-379E1445BAB0}" srcOrd="0" destOrd="0" presId="urn:microsoft.com/office/officeart/2005/8/layout/hierarchy3"/>
    <dgm:cxn modelId="{08F23AE8-5B5A-476A-9D19-632C3C3F2405}" type="presParOf" srcId="{5E973289-C73A-4FD6-A9AA-379E1445BAB0}" destId="{C384BBF7-EFF0-4865-9EF3-A2E67C1D8DDC}" srcOrd="0" destOrd="0" presId="urn:microsoft.com/office/officeart/2005/8/layout/hierarchy3"/>
    <dgm:cxn modelId="{805130FD-F079-466C-B5E5-15E184C874E5}" type="presParOf" srcId="{C384BBF7-EFF0-4865-9EF3-A2E67C1D8DDC}" destId="{217A5052-D1D3-4B2A-85FD-BFF6438B9998}" srcOrd="0" destOrd="0" presId="urn:microsoft.com/office/officeart/2005/8/layout/hierarchy3"/>
    <dgm:cxn modelId="{372C9A7C-27FD-4C45-9711-1940FEE59E61}" type="presParOf" srcId="{C384BBF7-EFF0-4865-9EF3-A2E67C1D8DDC}" destId="{92BB3675-C733-4510-B382-3A2A0CC2FC2A}" srcOrd="1" destOrd="0" presId="urn:microsoft.com/office/officeart/2005/8/layout/hierarchy3"/>
    <dgm:cxn modelId="{AFBE9807-7649-4EA1-8637-7E56124B43B1}" type="presParOf" srcId="{5E973289-C73A-4FD6-A9AA-379E1445BAB0}" destId="{51E337A3-4EB3-4DE5-B4C1-DEE3ADED55F9}" srcOrd="1" destOrd="0" presId="urn:microsoft.com/office/officeart/2005/8/layout/hierarchy3"/>
    <dgm:cxn modelId="{1D7D4FAD-9919-4EDE-83CB-EE33D3831C0C}" type="presParOf" srcId="{51E337A3-4EB3-4DE5-B4C1-DEE3ADED55F9}" destId="{DF8E4467-669B-4D4B-AE40-6764291D1C4A}" srcOrd="0" destOrd="0" presId="urn:microsoft.com/office/officeart/2005/8/layout/hierarchy3"/>
    <dgm:cxn modelId="{34B533F4-61A3-44F7-A428-0E8FB4B9E7B4}" type="presParOf" srcId="{51E337A3-4EB3-4DE5-B4C1-DEE3ADED55F9}" destId="{DE20BEFB-A01B-4B0B-B154-09398E5D0B12}" srcOrd="1" destOrd="0" presId="urn:microsoft.com/office/officeart/2005/8/layout/hierarchy3"/>
    <dgm:cxn modelId="{0316F44B-0B0B-4664-B0DF-1BFFE2A693FC}" type="presParOf" srcId="{51E337A3-4EB3-4DE5-B4C1-DEE3ADED55F9}" destId="{A59526F4-A85A-4153-A618-2A5DA5CB96C1}" srcOrd="2" destOrd="0" presId="urn:microsoft.com/office/officeart/2005/8/layout/hierarchy3"/>
    <dgm:cxn modelId="{211B20B7-4D02-4005-8BC2-B2B0F50AC6D1}" type="presParOf" srcId="{51E337A3-4EB3-4DE5-B4C1-DEE3ADED55F9}" destId="{D0051D1E-E648-4C44-B2B3-2322AF57F0D4}" srcOrd="3" destOrd="0" presId="urn:microsoft.com/office/officeart/2005/8/layout/hierarchy3"/>
    <dgm:cxn modelId="{A20D9E73-661D-42DB-BA29-2E5BF5B6BD90}" type="presParOf" srcId="{51E337A3-4EB3-4DE5-B4C1-DEE3ADED55F9}" destId="{3A4356F3-24C8-420F-9628-CCF7B7CD31AD}" srcOrd="4" destOrd="0" presId="urn:microsoft.com/office/officeart/2005/8/layout/hierarchy3"/>
    <dgm:cxn modelId="{E9FD5BB3-0F79-4F98-B44A-49A99CBA1921}" type="presParOf" srcId="{51E337A3-4EB3-4DE5-B4C1-DEE3ADED55F9}" destId="{8786BC7C-4B41-4C95-932E-E0B3A033431F}" srcOrd="5" destOrd="0" presId="urn:microsoft.com/office/officeart/2005/8/layout/hierarchy3"/>
    <dgm:cxn modelId="{33E9D3C6-16E1-40FF-BFCF-5114B1F535C3}" type="presParOf" srcId="{51E337A3-4EB3-4DE5-B4C1-DEE3ADED55F9}" destId="{5B4AF0C3-186F-43F6-BF2A-868C7AF15053}" srcOrd="6" destOrd="0" presId="urn:microsoft.com/office/officeart/2005/8/layout/hierarchy3"/>
    <dgm:cxn modelId="{F1F79A35-6AB9-492D-AB33-589004E7AA79}" type="presParOf" srcId="{51E337A3-4EB3-4DE5-B4C1-DEE3ADED55F9}" destId="{9809150B-6535-4577-BC11-CA6F00B533F0}" srcOrd="7" destOrd="0" presId="urn:microsoft.com/office/officeart/2005/8/layout/hierarchy3"/>
    <dgm:cxn modelId="{E6673282-D5E6-4026-BE84-6E0390AAE083}" type="presParOf" srcId="{51E337A3-4EB3-4DE5-B4C1-DEE3ADED55F9}" destId="{FB90D0ED-EB5F-4055-B317-12354048A1DE}" srcOrd="8" destOrd="0" presId="urn:microsoft.com/office/officeart/2005/8/layout/hierarchy3"/>
    <dgm:cxn modelId="{715C74FB-EC4B-4632-A398-4349869845F6}" type="presParOf" srcId="{51E337A3-4EB3-4DE5-B4C1-DEE3ADED55F9}" destId="{AE34D5DA-FCFB-4D73-A246-09CB1FFEF2CD}" srcOrd="9" destOrd="0" presId="urn:microsoft.com/office/officeart/2005/8/layout/hierarchy3"/>
    <dgm:cxn modelId="{01D09D7F-4A62-4D03-AE7A-37BCAA218D44}" type="presParOf" srcId="{90CADEEF-9355-490B-94D1-B3531EE34A18}" destId="{80B88697-90FA-424E-96D0-EB114C438590}" srcOrd="1" destOrd="0" presId="urn:microsoft.com/office/officeart/2005/8/layout/hierarchy3"/>
    <dgm:cxn modelId="{2F1ED296-BE54-42AD-A61F-3A6CA255CCB7}" type="presParOf" srcId="{80B88697-90FA-424E-96D0-EB114C438590}" destId="{8501CFA0-82C4-4A09-A554-1D42AD4BC2AB}" srcOrd="0" destOrd="0" presId="urn:microsoft.com/office/officeart/2005/8/layout/hierarchy3"/>
    <dgm:cxn modelId="{3895953B-CC62-4DC0-A185-487B84AF8FBC}" type="presParOf" srcId="{8501CFA0-82C4-4A09-A554-1D42AD4BC2AB}" destId="{3932751F-CBD8-4F67-B3D8-C8E73D1F1470}" srcOrd="0" destOrd="0" presId="urn:microsoft.com/office/officeart/2005/8/layout/hierarchy3"/>
    <dgm:cxn modelId="{50304642-250C-47C4-8756-7CC2B0EF6BC1}" type="presParOf" srcId="{8501CFA0-82C4-4A09-A554-1D42AD4BC2AB}" destId="{E0DB4E2C-5F23-40F7-A59C-3F78DAE7765A}" srcOrd="1" destOrd="0" presId="urn:microsoft.com/office/officeart/2005/8/layout/hierarchy3"/>
    <dgm:cxn modelId="{40627972-E575-4D6B-B5F5-9D7BE1419E8B}" type="presParOf" srcId="{80B88697-90FA-424E-96D0-EB114C438590}" destId="{362A58E2-7CB9-4833-AAD5-31DEF1D7A680}" srcOrd="1" destOrd="0" presId="urn:microsoft.com/office/officeart/2005/8/layout/hierarchy3"/>
    <dgm:cxn modelId="{B8860173-C5D3-467C-BCF9-24A36D3EAC86}" type="presParOf" srcId="{362A58E2-7CB9-4833-AAD5-31DEF1D7A680}" destId="{DBA7BB05-80AF-4323-927F-DCD14BC5132F}" srcOrd="0" destOrd="0" presId="urn:microsoft.com/office/officeart/2005/8/layout/hierarchy3"/>
    <dgm:cxn modelId="{161FF089-D9C0-4374-BD6C-D8A955454101}" type="presParOf" srcId="{362A58E2-7CB9-4833-AAD5-31DEF1D7A680}" destId="{BF0512B1-2524-4EF2-BB54-5E61A272EF4B}" srcOrd="1" destOrd="0" presId="urn:microsoft.com/office/officeart/2005/8/layout/hierarchy3"/>
    <dgm:cxn modelId="{1F59983C-1287-4A6E-9418-2355D10E137F}" type="presParOf" srcId="{362A58E2-7CB9-4833-AAD5-31DEF1D7A680}" destId="{13CA8994-2A70-41F6-8CEA-8EDDE84EADAE}" srcOrd="2" destOrd="0" presId="urn:microsoft.com/office/officeart/2005/8/layout/hierarchy3"/>
    <dgm:cxn modelId="{BEEA02B9-F66A-42AA-A2AF-709AD9FEE53C}" type="presParOf" srcId="{362A58E2-7CB9-4833-AAD5-31DEF1D7A680}" destId="{FDE06266-303D-4973-80E9-039F5DE9BA82}" srcOrd="3" destOrd="0" presId="urn:microsoft.com/office/officeart/2005/8/layout/hierarchy3"/>
    <dgm:cxn modelId="{752F1A78-2167-4352-BA84-EB75AFD4A9D8}" type="presParOf" srcId="{362A58E2-7CB9-4833-AAD5-31DEF1D7A680}" destId="{7A93710C-27DB-458B-996F-A150372B31E3}" srcOrd="4" destOrd="0" presId="urn:microsoft.com/office/officeart/2005/8/layout/hierarchy3"/>
    <dgm:cxn modelId="{B973E2CC-4C0C-4DE4-B951-781C4B86C3EC}" type="presParOf" srcId="{362A58E2-7CB9-4833-AAD5-31DEF1D7A680}" destId="{71247BDC-79DB-4656-86E6-7642EB257166}" srcOrd="5" destOrd="0" presId="urn:microsoft.com/office/officeart/2005/8/layout/hierarchy3"/>
    <dgm:cxn modelId="{CE0B7ADB-DAB3-40E2-9F7B-600D7DACBCF5}" type="presParOf" srcId="{362A58E2-7CB9-4833-AAD5-31DEF1D7A680}" destId="{1EBB21CD-55FC-469B-BB9B-8C0E4FA02EAC}" srcOrd="6" destOrd="0" presId="urn:microsoft.com/office/officeart/2005/8/layout/hierarchy3"/>
    <dgm:cxn modelId="{81E425F6-3EA8-410A-A849-F413834B33BB}" type="presParOf" srcId="{362A58E2-7CB9-4833-AAD5-31DEF1D7A680}" destId="{D0F865D3-CC4B-4917-A00C-2ABBE6406572}" srcOrd="7" destOrd="0" presId="urn:microsoft.com/office/officeart/2005/8/layout/hierarchy3"/>
    <dgm:cxn modelId="{417761E1-3BAD-405F-B60F-2F0CB377A42C}" type="presParOf" srcId="{362A58E2-7CB9-4833-AAD5-31DEF1D7A680}" destId="{89DDAF7E-87A8-4D44-9E8F-89934047539C}" srcOrd="8" destOrd="0" presId="urn:microsoft.com/office/officeart/2005/8/layout/hierarchy3"/>
    <dgm:cxn modelId="{235B5831-5B11-4025-91E8-3CFA5E4D98E1}" type="presParOf" srcId="{362A58E2-7CB9-4833-AAD5-31DEF1D7A680}" destId="{232A53E5-FB1C-46D1-A190-B7769061229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333A99-9984-49EE-B6C9-D7BA1FE7258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B75EF57-1D3D-49E2-B75D-AA917B1354E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C178127-214E-43AC-887D-0786A931EAF5}" type="parTrans" cxnId="{05D38B9C-8DA1-4F91-911D-6213FB69B911}">
      <dgm:prSet/>
      <dgm:spPr/>
      <dgm:t>
        <a:bodyPr/>
        <a:lstStyle/>
        <a:p>
          <a:endParaRPr lang="ru-RU"/>
        </a:p>
      </dgm:t>
    </dgm:pt>
    <dgm:pt modelId="{493E604F-B0CA-4B48-ADF1-6F9BB5D98574}" type="sibTrans" cxnId="{05D38B9C-8DA1-4F91-911D-6213FB69B911}">
      <dgm:prSet/>
      <dgm:spPr/>
      <dgm:t>
        <a:bodyPr/>
        <a:lstStyle/>
        <a:p>
          <a:endParaRPr lang="ru-RU"/>
        </a:p>
      </dgm:t>
    </dgm:pt>
    <dgm:pt modelId="{C36CBD49-1DED-47C2-BB06-46290C08DEC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58FFFF0-0AF0-4581-8FBB-BDB09046DC50}" type="parTrans" cxnId="{B49C4B7B-6358-49F5-B77D-1305BD069C49}">
      <dgm:prSet/>
      <dgm:spPr/>
      <dgm:t>
        <a:bodyPr/>
        <a:lstStyle/>
        <a:p>
          <a:endParaRPr lang="ru-RU"/>
        </a:p>
      </dgm:t>
    </dgm:pt>
    <dgm:pt modelId="{B24DEDA3-1353-4F16-B4E9-B5E2AF608A0C}" type="sibTrans" cxnId="{B49C4B7B-6358-49F5-B77D-1305BD069C49}">
      <dgm:prSet/>
      <dgm:spPr/>
      <dgm:t>
        <a:bodyPr/>
        <a:lstStyle/>
        <a:p>
          <a:endParaRPr lang="ru-RU"/>
        </a:p>
      </dgm:t>
    </dgm:pt>
    <dgm:pt modelId="{EB64B22F-AF24-4D52-B141-1B335C64EAF8}">
      <dgm:prSet phldrT="[Текст]"/>
      <dgm:spPr/>
      <dgm:t>
        <a:bodyPr/>
        <a:lstStyle/>
        <a:p>
          <a:r>
            <a:rPr lang="ru-RU" dirty="0" smtClean="0"/>
            <a:t>Жизненные компетенции</a:t>
          </a:r>
          <a:endParaRPr lang="ru-RU" dirty="0"/>
        </a:p>
      </dgm:t>
    </dgm:pt>
    <dgm:pt modelId="{B3317B57-4991-4EBA-97F5-DF5502F13313}" type="parTrans" cxnId="{AFD14383-0E4E-46CF-8B00-6E23C1CC737F}">
      <dgm:prSet/>
      <dgm:spPr/>
      <dgm:t>
        <a:bodyPr/>
        <a:lstStyle/>
        <a:p>
          <a:endParaRPr lang="ru-RU"/>
        </a:p>
      </dgm:t>
    </dgm:pt>
    <dgm:pt modelId="{1EC25C5C-6F3A-40B7-B4C7-82841BAB9AFB}" type="sibTrans" cxnId="{AFD14383-0E4E-46CF-8B00-6E23C1CC737F}">
      <dgm:prSet/>
      <dgm:spPr/>
      <dgm:t>
        <a:bodyPr/>
        <a:lstStyle/>
        <a:p>
          <a:endParaRPr lang="ru-RU"/>
        </a:p>
      </dgm:t>
    </dgm:pt>
    <dgm:pt modelId="{7B1E1E78-CFF3-46FB-A905-7BB095E1442F}" type="pres">
      <dgm:prSet presAssocID="{A8333A99-9984-49EE-B6C9-D7BA1FE72585}" presName="arrowDiagram" presStyleCnt="0">
        <dgm:presLayoutVars>
          <dgm:chMax val="5"/>
          <dgm:dir/>
          <dgm:resizeHandles val="exact"/>
        </dgm:presLayoutVars>
      </dgm:prSet>
      <dgm:spPr/>
    </dgm:pt>
    <dgm:pt modelId="{438F9FEE-FF8C-4A69-A126-B7D5D7661BB8}" type="pres">
      <dgm:prSet presAssocID="{A8333A99-9984-49EE-B6C9-D7BA1FE72585}" presName="arrow" presStyleLbl="bgShp" presStyleIdx="0" presStyleCnt="1" custLinFactNeighborX="9189" custLinFactNeighborY="-41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6E3680-D055-48E4-B837-77EA4F7A3950}" type="pres">
      <dgm:prSet presAssocID="{A8333A99-9984-49EE-B6C9-D7BA1FE72585}" presName="arrowDiagram3" presStyleCnt="0"/>
      <dgm:spPr/>
    </dgm:pt>
    <dgm:pt modelId="{94672BF9-5F4B-44A2-B761-4CC368AB269A}" type="pres">
      <dgm:prSet presAssocID="{3B75EF57-1D3D-49E2-B75D-AA917B1354E2}" presName="bullet3a" presStyleLbl="node1" presStyleIdx="0" presStyleCnt="3"/>
      <dgm:spPr>
        <a:solidFill>
          <a:srgbClr val="FFFF00"/>
        </a:solidFill>
      </dgm:spPr>
    </dgm:pt>
    <dgm:pt modelId="{0D043BC8-95BA-4792-B2AA-971BB788EA13}" type="pres">
      <dgm:prSet presAssocID="{3B75EF57-1D3D-49E2-B75D-AA917B1354E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6A63A-816A-4CC4-86E5-FAC69111A640}" type="pres">
      <dgm:prSet presAssocID="{C36CBD49-1DED-47C2-BB06-46290C08DECB}" presName="bullet3b" presStyleLbl="node1" presStyleIdx="1" presStyleCnt="3"/>
      <dgm:spPr>
        <a:solidFill>
          <a:srgbClr val="FFFF00"/>
        </a:solidFill>
      </dgm:spPr>
    </dgm:pt>
    <dgm:pt modelId="{22D81E60-64AD-4C83-A794-61697998B770}" type="pres">
      <dgm:prSet presAssocID="{C36CBD49-1DED-47C2-BB06-46290C08DECB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B9C08-C2E5-4E52-8408-7C4BE1700A84}" type="pres">
      <dgm:prSet presAssocID="{EB64B22F-AF24-4D52-B141-1B335C64EAF8}" presName="bullet3c" presStyleLbl="node1" presStyleIdx="2" presStyleCnt="3" custLinFactNeighborX="8654" custLinFactNeighborY="-95753"/>
      <dgm:spPr/>
    </dgm:pt>
    <dgm:pt modelId="{4752BB5B-0775-4DD8-B50C-F88628867127}" type="pres">
      <dgm:prSet presAssocID="{EB64B22F-AF24-4D52-B141-1B335C64EAF8}" presName="textBox3c" presStyleLbl="revTx" presStyleIdx="2" presStyleCnt="3" custLinFactNeighborX="17969" custLinFactNeighborY="-22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1A3525-D03B-42D2-ABE0-E8D7B071D722}" type="presOf" srcId="{C36CBD49-1DED-47C2-BB06-46290C08DECB}" destId="{22D81E60-64AD-4C83-A794-61697998B770}" srcOrd="0" destOrd="0" presId="urn:microsoft.com/office/officeart/2005/8/layout/arrow2"/>
    <dgm:cxn modelId="{0324338F-C060-4970-B956-5D06F4ED20D4}" type="presOf" srcId="{3B75EF57-1D3D-49E2-B75D-AA917B1354E2}" destId="{0D043BC8-95BA-4792-B2AA-971BB788EA13}" srcOrd="0" destOrd="0" presId="urn:microsoft.com/office/officeart/2005/8/layout/arrow2"/>
    <dgm:cxn modelId="{84F656D2-14AF-4595-995C-74F81B5AC720}" type="presOf" srcId="{EB64B22F-AF24-4D52-B141-1B335C64EAF8}" destId="{4752BB5B-0775-4DD8-B50C-F88628867127}" srcOrd="0" destOrd="0" presId="urn:microsoft.com/office/officeart/2005/8/layout/arrow2"/>
    <dgm:cxn modelId="{05D38B9C-8DA1-4F91-911D-6213FB69B911}" srcId="{A8333A99-9984-49EE-B6C9-D7BA1FE72585}" destId="{3B75EF57-1D3D-49E2-B75D-AA917B1354E2}" srcOrd="0" destOrd="0" parTransId="{FC178127-214E-43AC-887D-0786A931EAF5}" sibTransId="{493E604F-B0CA-4B48-ADF1-6F9BB5D98574}"/>
    <dgm:cxn modelId="{AFD14383-0E4E-46CF-8B00-6E23C1CC737F}" srcId="{A8333A99-9984-49EE-B6C9-D7BA1FE72585}" destId="{EB64B22F-AF24-4D52-B141-1B335C64EAF8}" srcOrd="2" destOrd="0" parTransId="{B3317B57-4991-4EBA-97F5-DF5502F13313}" sibTransId="{1EC25C5C-6F3A-40B7-B4C7-82841BAB9AFB}"/>
    <dgm:cxn modelId="{B49C4B7B-6358-49F5-B77D-1305BD069C49}" srcId="{A8333A99-9984-49EE-B6C9-D7BA1FE72585}" destId="{C36CBD49-1DED-47C2-BB06-46290C08DECB}" srcOrd="1" destOrd="0" parTransId="{058FFFF0-0AF0-4581-8FBB-BDB09046DC50}" sibTransId="{B24DEDA3-1353-4F16-B4E9-B5E2AF608A0C}"/>
    <dgm:cxn modelId="{49B936BB-B14A-4108-A312-76DEE88116FD}" type="presOf" srcId="{A8333A99-9984-49EE-B6C9-D7BA1FE72585}" destId="{7B1E1E78-CFF3-46FB-A905-7BB095E1442F}" srcOrd="0" destOrd="0" presId="urn:microsoft.com/office/officeart/2005/8/layout/arrow2"/>
    <dgm:cxn modelId="{AC426F1F-D9B2-4FA1-BAB9-626FDA09EAB9}" type="presParOf" srcId="{7B1E1E78-CFF3-46FB-A905-7BB095E1442F}" destId="{438F9FEE-FF8C-4A69-A126-B7D5D7661BB8}" srcOrd="0" destOrd="0" presId="urn:microsoft.com/office/officeart/2005/8/layout/arrow2"/>
    <dgm:cxn modelId="{213A136F-6AE5-4D3E-86F8-7779A88B5F1E}" type="presParOf" srcId="{7B1E1E78-CFF3-46FB-A905-7BB095E1442F}" destId="{E46E3680-D055-48E4-B837-77EA4F7A3950}" srcOrd="1" destOrd="0" presId="urn:microsoft.com/office/officeart/2005/8/layout/arrow2"/>
    <dgm:cxn modelId="{EA6C2A62-FBFE-49D3-9820-B93AD487E491}" type="presParOf" srcId="{E46E3680-D055-48E4-B837-77EA4F7A3950}" destId="{94672BF9-5F4B-44A2-B761-4CC368AB269A}" srcOrd="0" destOrd="0" presId="urn:microsoft.com/office/officeart/2005/8/layout/arrow2"/>
    <dgm:cxn modelId="{61867671-3859-432D-844D-3302C29D205A}" type="presParOf" srcId="{E46E3680-D055-48E4-B837-77EA4F7A3950}" destId="{0D043BC8-95BA-4792-B2AA-971BB788EA13}" srcOrd="1" destOrd="0" presId="urn:microsoft.com/office/officeart/2005/8/layout/arrow2"/>
    <dgm:cxn modelId="{6836F701-2B0F-4212-9C2B-5E7CBEECB89F}" type="presParOf" srcId="{E46E3680-D055-48E4-B837-77EA4F7A3950}" destId="{8836A63A-816A-4CC4-86E5-FAC69111A640}" srcOrd="2" destOrd="0" presId="urn:microsoft.com/office/officeart/2005/8/layout/arrow2"/>
    <dgm:cxn modelId="{74FF1B1F-2DC6-458F-B3B7-10ECE14B5B1B}" type="presParOf" srcId="{E46E3680-D055-48E4-B837-77EA4F7A3950}" destId="{22D81E60-64AD-4C83-A794-61697998B770}" srcOrd="3" destOrd="0" presId="urn:microsoft.com/office/officeart/2005/8/layout/arrow2"/>
    <dgm:cxn modelId="{7675B0B2-A21D-4B07-ABE7-68641382FAE2}" type="presParOf" srcId="{E46E3680-D055-48E4-B837-77EA4F7A3950}" destId="{802B9C08-C2E5-4E52-8408-7C4BE1700A84}" srcOrd="4" destOrd="0" presId="urn:microsoft.com/office/officeart/2005/8/layout/arrow2"/>
    <dgm:cxn modelId="{1D7A4051-67A7-4F66-886E-80590979AA67}" type="presParOf" srcId="{E46E3680-D055-48E4-B837-77EA4F7A3950}" destId="{4752BB5B-0775-4DD8-B50C-F8862886712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CF0A0B-8D9C-4E1E-B1AD-FD8787DDD24B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31F122-CB24-4002-95BF-5921A8448BE2}">
      <dgm:prSet phldrT="[Текст]" phldr="1"/>
      <dgm:spPr/>
      <dgm:t>
        <a:bodyPr/>
        <a:lstStyle/>
        <a:p>
          <a:endParaRPr lang="ru-RU"/>
        </a:p>
      </dgm:t>
    </dgm:pt>
    <dgm:pt modelId="{1D1B412A-9DC2-421D-9D0C-AA1F5A73C58B}" type="parTrans" cxnId="{AA935246-07E3-461B-ADF7-A82AE671643E}">
      <dgm:prSet/>
      <dgm:spPr/>
      <dgm:t>
        <a:bodyPr/>
        <a:lstStyle/>
        <a:p>
          <a:endParaRPr lang="ru-RU"/>
        </a:p>
      </dgm:t>
    </dgm:pt>
    <dgm:pt modelId="{537A8883-277A-430D-9CE8-61FCE547B2C6}" type="sibTrans" cxnId="{AA935246-07E3-461B-ADF7-A82AE671643E}">
      <dgm:prSet/>
      <dgm:spPr/>
      <dgm:t>
        <a:bodyPr/>
        <a:lstStyle/>
        <a:p>
          <a:endParaRPr lang="ru-RU"/>
        </a:p>
      </dgm:t>
    </dgm:pt>
    <dgm:pt modelId="{29821F1F-3319-4929-8152-86633B2690C3}">
      <dgm:prSet phldrT="[Текст]" phldr="1"/>
      <dgm:spPr/>
      <dgm:t>
        <a:bodyPr/>
        <a:lstStyle/>
        <a:p>
          <a:endParaRPr lang="ru-RU"/>
        </a:p>
      </dgm:t>
    </dgm:pt>
    <dgm:pt modelId="{06F9584D-0793-4902-BC97-6EA84AB78C9E}" type="parTrans" cxnId="{B15CF99A-794D-4C0A-929B-4760DBE2308E}">
      <dgm:prSet/>
      <dgm:spPr/>
      <dgm:t>
        <a:bodyPr/>
        <a:lstStyle/>
        <a:p>
          <a:endParaRPr lang="ru-RU"/>
        </a:p>
      </dgm:t>
    </dgm:pt>
    <dgm:pt modelId="{8C776621-9504-4046-80B5-EC4C05069D6B}" type="sibTrans" cxnId="{B15CF99A-794D-4C0A-929B-4760DBE2308E}">
      <dgm:prSet/>
      <dgm:spPr/>
      <dgm:t>
        <a:bodyPr/>
        <a:lstStyle/>
        <a:p>
          <a:endParaRPr lang="ru-RU"/>
        </a:p>
      </dgm:t>
    </dgm:pt>
    <dgm:pt modelId="{9748D15B-9734-4283-8408-7D7A234518A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89F58BB-704C-4B7E-A364-2C4A6FEA3F2C}" type="parTrans" cxnId="{ACC179CA-B602-4402-AA59-4E99E31E241E}">
      <dgm:prSet/>
      <dgm:spPr/>
      <dgm:t>
        <a:bodyPr/>
        <a:lstStyle/>
        <a:p>
          <a:endParaRPr lang="ru-RU"/>
        </a:p>
      </dgm:t>
    </dgm:pt>
    <dgm:pt modelId="{6BB1A257-C893-4FAF-8A25-5CC312D69478}" type="sibTrans" cxnId="{ACC179CA-B602-4402-AA59-4E99E31E241E}">
      <dgm:prSet/>
      <dgm:spPr/>
      <dgm:t>
        <a:bodyPr/>
        <a:lstStyle/>
        <a:p>
          <a:endParaRPr lang="ru-RU"/>
        </a:p>
      </dgm:t>
    </dgm:pt>
    <dgm:pt modelId="{C58AB93E-204E-40A8-8669-C29125842B5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ED0EDA6-9529-40BC-8312-FF3031CF4C57}" type="parTrans" cxnId="{E73142B7-3330-439D-9038-C2A52DE6C35D}">
      <dgm:prSet/>
      <dgm:spPr/>
      <dgm:t>
        <a:bodyPr/>
        <a:lstStyle/>
        <a:p>
          <a:endParaRPr lang="ru-RU"/>
        </a:p>
      </dgm:t>
    </dgm:pt>
    <dgm:pt modelId="{3B8068BD-1310-4F9C-969E-688CAEF5872C}" type="sibTrans" cxnId="{E73142B7-3330-439D-9038-C2A52DE6C35D}">
      <dgm:prSet/>
      <dgm:spPr/>
      <dgm:t>
        <a:bodyPr/>
        <a:lstStyle/>
        <a:p>
          <a:endParaRPr lang="ru-RU"/>
        </a:p>
      </dgm:t>
    </dgm:pt>
    <dgm:pt modelId="{A7141C97-C7E4-4406-802F-7E3F4C6022EE}">
      <dgm:prSet phldrT="[Текст]"/>
      <dgm:spPr/>
      <dgm:t>
        <a:bodyPr/>
        <a:lstStyle/>
        <a:p>
          <a:r>
            <a:rPr lang="ru-RU" b="1" dirty="0" smtClean="0"/>
            <a:t>Академический компонент</a:t>
          </a:r>
          <a:endParaRPr lang="ru-RU" b="1" dirty="0"/>
        </a:p>
      </dgm:t>
    </dgm:pt>
    <dgm:pt modelId="{26C9978F-28FB-41A5-A58F-436A80E850CC}" type="parTrans" cxnId="{462B56E5-1092-472E-81D5-6DB2A7291D1A}">
      <dgm:prSet/>
      <dgm:spPr/>
      <dgm:t>
        <a:bodyPr/>
        <a:lstStyle/>
        <a:p>
          <a:endParaRPr lang="ru-RU"/>
        </a:p>
      </dgm:t>
    </dgm:pt>
    <dgm:pt modelId="{6E92D54E-6659-425B-92C3-3ABA138885EF}" type="sibTrans" cxnId="{462B56E5-1092-472E-81D5-6DB2A7291D1A}">
      <dgm:prSet/>
      <dgm:spPr/>
      <dgm:t>
        <a:bodyPr/>
        <a:lstStyle/>
        <a:p>
          <a:endParaRPr lang="ru-RU"/>
        </a:p>
      </dgm:t>
    </dgm:pt>
    <dgm:pt modelId="{7D47BE20-50B7-43D6-8554-918DE8C48877}" type="pres">
      <dgm:prSet presAssocID="{03CF0A0B-8D9C-4E1E-B1AD-FD8787DDD24B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C11FB607-3F41-46A8-8518-8A644FF519EB}" type="pres">
      <dgm:prSet presAssocID="{03CF0A0B-8D9C-4E1E-B1AD-FD8787DDD24B}" presName="arrowNode" presStyleLbl="node1" presStyleIdx="0" presStyleCnt="1" custAng="1003626" custScaleX="185546" custLinFactNeighborY="-5298"/>
      <dgm:spPr/>
    </dgm:pt>
    <dgm:pt modelId="{F5BF5425-503E-4619-A9B0-F42C6941D519}" type="pres">
      <dgm:prSet presAssocID="{5031F122-CB24-4002-95BF-5921A8448BE2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C2FD0-4219-4CD7-AC4D-22C2C9A74692}" type="pres">
      <dgm:prSet presAssocID="{29821F1F-3319-4929-8152-86633B2690C3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E39AB-9935-44A7-B303-7FCD88D59CEB}" type="pres">
      <dgm:prSet presAssocID="{8C776621-9504-4046-80B5-EC4C05069D6B}" presName="dotNode2" presStyleCnt="0"/>
      <dgm:spPr/>
    </dgm:pt>
    <dgm:pt modelId="{AA559C95-62BA-4650-B5ED-5A2B395B6DE6}" type="pres">
      <dgm:prSet presAssocID="{8C776621-9504-4046-80B5-EC4C05069D6B}" presName="dotRepeatNode" presStyleLbl="fgShp" presStyleIdx="0" presStyleCnt="3"/>
      <dgm:spPr/>
      <dgm:t>
        <a:bodyPr/>
        <a:lstStyle/>
        <a:p>
          <a:endParaRPr lang="ru-RU"/>
        </a:p>
      </dgm:t>
    </dgm:pt>
    <dgm:pt modelId="{1AEACDAA-1FCD-470C-A9EF-97EF5D94C221}" type="pres">
      <dgm:prSet presAssocID="{9748D15B-9734-4283-8408-7D7A234518A4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D62BE-65C2-4D95-A467-FACD37775B7D}" type="pres">
      <dgm:prSet presAssocID="{6BB1A257-C893-4FAF-8A25-5CC312D69478}" presName="dotNode3" presStyleCnt="0"/>
      <dgm:spPr/>
    </dgm:pt>
    <dgm:pt modelId="{330D6120-9AF5-477F-9EEF-B210BEDEFFBE}" type="pres">
      <dgm:prSet presAssocID="{6BB1A257-C893-4FAF-8A25-5CC312D69478}" presName="dotRepeatNode" presStyleLbl="fgShp" presStyleIdx="1" presStyleCnt="3"/>
      <dgm:spPr/>
      <dgm:t>
        <a:bodyPr/>
        <a:lstStyle/>
        <a:p>
          <a:endParaRPr lang="ru-RU"/>
        </a:p>
      </dgm:t>
    </dgm:pt>
    <dgm:pt modelId="{97CF37FC-5537-476A-93B2-83023DC37F36}" type="pres">
      <dgm:prSet presAssocID="{C58AB93E-204E-40A8-8669-C29125842B5F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5C7E7-5E26-4C87-B9D3-3A31FB9E73B9}" type="pres">
      <dgm:prSet presAssocID="{3B8068BD-1310-4F9C-969E-688CAEF5872C}" presName="dotNode4" presStyleCnt="0"/>
      <dgm:spPr/>
    </dgm:pt>
    <dgm:pt modelId="{CB5C2745-8C60-47C8-8D9C-421A555A48D7}" type="pres">
      <dgm:prSet presAssocID="{3B8068BD-1310-4F9C-969E-688CAEF5872C}" presName="dotRepeatNode" presStyleLbl="fgShp" presStyleIdx="2" presStyleCnt="3"/>
      <dgm:spPr/>
      <dgm:t>
        <a:bodyPr/>
        <a:lstStyle/>
        <a:p>
          <a:endParaRPr lang="ru-RU"/>
        </a:p>
      </dgm:t>
    </dgm:pt>
    <dgm:pt modelId="{2EA69D24-597F-4FFD-9BD6-9C7B0400416B}" type="pres">
      <dgm:prSet presAssocID="{A7141C97-C7E4-4406-802F-7E3F4C6022EE}" presName="txNode5" presStyleLbl="revTx" presStyleIdx="4" presStyleCnt="5" custScaleX="49908" custScaleY="101317" custLinFactY="-41881" custLinFactNeighborX="322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C179CA-B602-4402-AA59-4E99E31E241E}" srcId="{03CF0A0B-8D9C-4E1E-B1AD-FD8787DDD24B}" destId="{9748D15B-9734-4283-8408-7D7A234518A4}" srcOrd="2" destOrd="0" parTransId="{289F58BB-704C-4B7E-A364-2C4A6FEA3F2C}" sibTransId="{6BB1A257-C893-4FAF-8A25-5CC312D69478}"/>
    <dgm:cxn modelId="{1329549F-909A-4F50-996B-DAC3EDB8CE8D}" type="presOf" srcId="{9748D15B-9734-4283-8408-7D7A234518A4}" destId="{1AEACDAA-1FCD-470C-A9EF-97EF5D94C221}" srcOrd="0" destOrd="0" presId="urn:microsoft.com/office/officeart/2009/3/layout/DescendingProcess"/>
    <dgm:cxn modelId="{43008C83-1AA4-4ADE-8270-E3B783605E58}" type="presOf" srcId="{5031F122-CB24-4002-95BF-5921A8448BE2}" destId="{F5BF5425-503E-4619-A9B0-F42C6941D519}" srcOrd="0" destOrd="0" presId="urn:microsoft.com/office/officeart/2009/3/layout/DescendingProcess"/>
    <dgm:cxn modelId="{2D03A805-1E57-496B-B4C1-29D79E8B242D}" type="presOf" srcId="{3B8068BD-1310-4F9C-969E-688CAEF5872C}" destId="{CB5C2745-8C60-47C8-8D9C-421A555A48D7}" srcOrd="0" destOrd="0" presId="urn:microsoft.com/office/officeart/2009/3/layout/DescendingProcess"/>
    <dgm:cxn modelId="{462B56E5-1092-472E-81D5-6DB2A7291D1A}" srcId="{03CF0A0B-8D9C-4E1E-B1AD-FD8787DDD24B}" destId="{A7141C97-C7E4-4406-802F-7E3F4C6022EE}" srcOrd="4" destOrd="0" parTransId="{26C9978F-28FB-41A5-A58F-436A80E850CC}" sibTransId="{6E92D54E-6659-425B-92C3-3ABA138885EF}"/>
    <dgm:cxn modelId="{1E656F28-0395-4625-B275-4C73EC1C093E}" type="presOf" srcId="{C58AB93E-204E-40A8-8669-C29125842B5F}" destId="{97CF37FC-5537-476A-93B2-83023DC37F36}" srcOrd="0" destOrd="0" presId="urn:microsoft.com/office/officeart/2009/3/layout/DescendingProcess"/>
    <dgm:cxn modelId="{6F2D4001-4055-4740-89C3-4DBC972C08AA}" type="presOf" srcId="{8C776621-9504-4046-80B5-EC4C05069D6B}" destId="{AA559C95-62BA-4650-B5ED-5A2B395B6DE6}" srcOrd="0" destOrd="0" presId="urn:microsoft.com/office/officeart/2009/3/layout/DescendingProcess"/>
    <dgm:cxn modelId="{8ED393E1-008A-4EBA-91EA-B55522925B14}" type="presOf" srcId="{29821F1F-3319-4929-8152-86633B2690C3}" destId="{AB9C2FD0-4219-4CD7-AC4D-22C2C9A74692}" srcOrd="0" destOrd="0" presId="urn:microsoft.com/office/officeart/2009/3/layout/DescendingProcess"/>
    <dgm:cxn modelId="{B15CF99A-794D-4C0A-929B-4760DBE2308E}" srcId="{03CF0A0B-8D9C-4E1E-B1AD-FD8787DDD24B}" destId="{29821F1F-3319-4929-8152-86633B2690C3}" srcOrd="1" destOrd="0" parTransId="{06F9584D-0793-4902-BC97-6EA84AB78C9E}" sibTransId="{8C776621-9504-4046-80B5-EC4C05069D6B}"/>
    <dgm:cxn modelId="{A89B3CE2-827D-4912-AE99-EA5464203832}" type="presOf" srcId="{6BB1A257-C893-4FAF-8A25-5CC312D69478}" destId="{330D6120-9AF5-477F-9EEF-B210BEDEFFBE}" srcOrd="0" destOrd="0" presId="urn:microsoft.com/office/officeart/2009/3/layout/DescendingProcess"/>
    <dgm:cxn modelId="{6BD61319-EAED-4D5D-8799-AA519AC72F31}" type="presOf" srcId="{03CF0A0B-8D9C-4E1E-B1AD-FD8787DDD24B}" destId="{7D47BE20-50B7-43D6-8554-918DE8C48877}" srcOrd="0" destOrd="0" presId="urn:microsoft.com/office/officeart/2009/3/layout/DescendingProcess"/>
    <dgm:cxn modelId="{E73142B7-3330-439D-9038-C2A52DE6C35D}" srcId="{03CF0A0B-8D9C-4E1E-B1AD-FD8787DDD24B}" destId="{C58AB93E-204E-40A8-8669-C29125842B5F}" srcOrd="3" destOrd="0" parTransId="{3ED0EDA6-9529-40BC-8312-FF3031CF4C57}" sibTransId="{3B8068BD-1310-4F9C-969E-688CAEF5872C}"/>
    <dgm:cxn modelId="{AA935246-07E3-461B-ADF7-A82AE671643E}" srcId="{03CF0A0B-8D9C-4E1E-B1AD-FD8787DDD24B}" destId="{5031F122-CB24-4002-95BF-5921A8448BE2}" srcOrd="0" destOrd="0" parTransId="{1D1B412A-9DC2-421D-9D0C-AA1F5A73C58B}" sibTransId="{537A8883-277A-430D-9CE8-61FCE547B2C6}"/>
    <dgm:cxn modelId="{A608BDFE-6188-48EB-825A-BA7BCBD78532}" type="presOf" srcId="{A7141C97-C7E4-4406-802F-7E3F4C6022EE}" destId="{2EA69D24-597F-4FFD-9BD6-9C7B0400416B}" srcOrd="0" destOrd="0" presId="urn:microsoft.com/office/officeart/2009/3/layout/DescendingProcess"/>
    <dgm:cxn modelId="{5F876C48-DABB-435D-AE30-E8B48F177EEF}" type="presParOf" srcId="{7D47BE20-50B7-43D6-8554-918DE8C48877}" destId="{C11FB607-3F41-46A8-8518-8A644FF519EB}" srcOrd="0" destOrd="0" presId="urn:microsoft.com/office/officeart/2009/3/layout/DescendingProcess"/>
    <dgm:cxn modelId="{5E8455F3-5E5E-4D3A-BB1E-E3E7859FAA11}" type="presParOf" srcId="{7D47BE20-50B7-43D6-8554-918DE8C48877}" destId="{F5BF5425-503E-4619-A9B0-F42C6941D519}" srcOrd="1" destOrd="0" presId="urn:microsoft.com/office/officeart/2009/3/layout/DescendingProcess"/>
    <dgm:cxn modelId="{14A63903-B09C-4CB3-BBDC-E97D3F5B73BC}" type="presParOf" srcId="{7D47BE20-50B7-43D6-8554-918DE8C48877}" destId="{AB9C2FD0-4219-4CD7-AC4D-22C2C9A74692}" srcOrd="2" destOrd="0" presId="urn:microsoft.com/office/officeart/2009/3/layout/DescendingProcess"/>
    <dgm:cxn modelId="{641D1FD5-95EA-4696-B72D-DD8B5DF1E173}" type="presParOf" srcId="{7D47BE20-50B7-43D6-8554-918DE8C48877}" destId="{7E1E39AB-9935-44A7-B303-7FCD88D59CEB}" srcOrd="3" destOrd="0" presId="urn:microsoft.com/office/officeart/2009/3/layout/DescendingProcess"/>
    <dgm:cxn modelId="{90AD74C9-4EA6-46C1-B5FA-B8958D4DD15C}" type="presParOf" srcId="{7E1E39AB-9935-44A7-B303-7FCD88D59CEB}" destId="{AA559C95-62BA-4650-B5ED-5A2B395B6DE6}" srcOrd="0" destOrd="0" presId="urn:microsoft.com/office/officeart/2009/3/layout/DescendingProcess"/>
    <dgm:cxn modelId="{503B1DEA-D3A7-42B8-A661-82DE5C5B621A}" type="presParOf" srcId="{7D47BE20-50B7-43D6-8554-918DE8C48877}" destId="{1AEACDAA-1FCD-470C-A9EF-97EF5D94C221}" srcOrd="4" destOrd="0" presId="urn:microsoft.com/office/officeart/2009/3/layout/DescendingProcess"/>
    <dgm:cxn modelId="{B9D16757-0F88-4643-9F6B-FAF2CCE9EC83}" type="presParOf" srcId="{7D47BE20-50B7-43D6-8554-918DE8C48877}" destId="{4BBD62BE-65C2-4D95-A467-FACD37775B7D}" srcOrd="5" destOrd="0" presId="urn:microsoft.com/office/officeart/2009/3/layout/DescendingProcess"/>
    <dgm:cxn modelId="{FA745FF5-E5BF-47CD-9C61-0D23033CADF1}" type="presParOf" srcId="{4BBD62BE-65C2-4D95-A467-FACD37775B7D}" destId="{330D6120-9AF5-477F-9EEF-B210BEDEFFBE}" srcOrd="0" destOrd="0" presId="urn:microsoft.com/office/officeart/2009/3/layout/DescendingProcess"/>
    <dgm:cxn modelId="{8CF83C43-939A-4D58-97A6-E8BFBB030D47}" type="presParOf" srcId="{7D47BE20-50B7-43D6-8554-918DE8C48877}" destId="{97CF37FC-5537-476A-93B2-83023DC37F36}" srcOrd="6" destOrd="0" presId="urn:microsoft.com/office/officeart/2009/3/layout/DescendingProcess"/>
    <dgm:cxn modelId="{737BFB1D-FC8A-483C-984B-9B894D4CB734}" type="presParOf" srcId="{7D47BE20-50B7-43D6-8554-918DE8C48877}" destId="{7535C7E7-5E26-4C87-B9D3-3A31FB9E73B9}" srcOrd="7" destOrd="0" presId="urn:microsoft.com/office/officeart/2009/3/layout/DescendingProcess"/>
    <dgm:cxn modelId="{6E31E1D0-9F9D-4DAF-9DF8-1BE2C5178E0E}" type="presParOf" srcId="{7535C7E7-5E26-4C87-B9D3-3A31FB9E73B9}" destId="{CB5C2745-8C60-47C8-8D9C-421A555A48D7}" srcOrd="0" destOrd="0" presId="urn:microsoft.com/office/officeart/2009/3/layout/DescendingProcess"/>
    <dgm:cxn modelId="{3F29B588-8833-4655-98A8-537907E2D150}" type="presParOf" srcId="{7D47BE20-50B7-43D6-8554-918DE8C48877}" destId="{2EA69D24-597F-4FFD-9BD6-9C7B0400416B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B4CA6E-C967-4350-8D75-09C602FE50D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97CAD4-FBF6-4D8E-901E-611CD8CB77CB}">
      <dgm:prSet/>
      <dgm:spPr/>
      <dgm:t>
        <a:bodyPr/>
        <a:lstStyle/>
        <a:p>
          <a:pPr rtl="0"/>
          <a:r>
            <a:rPr lang="ru-RU" dirty="0" smtClean="0"/>
            <a:t>Нарушение медицинской тайны</a:t>
          </a:r>
          <a:endParaRPr lang="ru-RU" dirty="0"/>
        </a:p>
      </dgm:t>
    </dgm:pt>
    <dgm:pt modelId="{B09CD2D2-90D5-4CBD-AAC7-0D76DC67553D}" type="parTrans" cxnId="{6EAF3A46-DC1C-407C-AB28-276E599A12A7}">
      <dgm:prSet/>
      <dgm:spPr/>
      <dgm:t>
        <a:bodyPr/>
        <a:lstStyle/>
        <a:p>
          <a:endParaRPr lang="ru-RU"/>
        </a:p>
      </dgm:t>
    </dgm:pt>
    <dgm:pt modelId="{D387A7BD-72BA-4A20-8627-E7A34759907D}" type="sibTrans" cxnId="{6EAF3A46-DC1C-407C-AB28-276E599A12A7}">
      <dgm:prSet/>
      <dgm:spPr/>
      <dgm:t>
        <a:bodyPr/>
        <a:lstStyle/>
        <a:p>
          <a:endParaRPr lang="ru-RU"/>
        </a:p>
      </dgm:t>
    </dgm:pt>
    <dgm:pt modelId="{8329F674-9934-40F1-B848-C59AF7939AC7}">
      <dgm:prSet/>
      <dgm:spPr/>
      <dgm:t>
        <a:bodyPr/>
        <a:lstStyle/>
        <a:p>
          <a:pPr rtl="0"/>
          <a:r>
            <a:rPr lang="ru-RU" dirty="0" smtClean="0"/>
            <a:t>Образовательный маршрут ребенка определяется не столько педагогами, сколько врачами… </a:t>
          </a:r>
          <a:endParaRPr lang="ru-RU" dirty="0"/>
        </a:p>
      </dgm:t>
    </dgm:pt>
    <dgm:pt modelId="{76DCBC8E-4B16-4469-9857-F657CC2662F6}" type="parTrans" cxnId="{8C6A894A-6F69-4A9B-9EE1-2F7BF1BCA7C1}">
      <dgm:prSet/>
      <dgm:spPr/>
      <dgm:t>
        <a:bodyPr/>
        <a:lstStyle/>
        <a:p>
          <a:endParaRPr lang="ru-RU"/>
        </a:p>
      </dgm:t>
    </dgm:pt>
    <dgm:pt modelId="{61D9F1F9-2003-425C-9FD9-E1E7737CA3E6}" type="sibTrans" cxnId="{8C6A894A-6F69-4A9B-9EE1-2F7BF1BCA7C1}">
      <dgm:prSet/>
      <dgm:spPr/>
      <dgm:t>
        <a:bodyPr/>
        <a:lstStyle/>
        <a:p>
          <a:endParaRPr lang="ru-RU"/>
        </a:p>
      </dgm:t>
    </dgm:pt>
    <dgm:pt modelId="{51940BC9-37C7-4907-9222-245B6CED97F7}">
      <dgm:prSet/>
      <dgm:spPr/>
      <dgm:t>
        <a:bodyPr/>
        <a:lstStyle/>
        <a:p>
          <a:pPr rtl="0"/>
          <a:r>
            <a:rPr lang="ru-RU" dirty="0" smtClean="0"/>
            <a:t>Появление нормативных актов, дискриминирующих отдельные группы детей с ОВЗ (СанПиН для детей с ОВЗ)</a:t>
          </a:r>
          <a:r>
            <a:rPr lang="en-US" dirty="0" smtClean="0"/>
            <a:t> </a:t>
          </a:r>
          <a:r>
            <a:rPr lang="ru-RU" dirty="0" smtClean="0"/>
            <a:t>в отношении инклюзии</a:t>
          </a:r>
          <a:endParaRPr lang="ru-RU" dirty="0"/>
        </a:p>
      </dgm:t>
    </dgm:pt>
    <dgm:pt modelId="{74DC41D3-A394-495D-B872-CE6038590D0C}" type="parTrans" cxnId="{4C920A0B-91D8-4B9A-B3A2-232C01C3ACD7}">
      <dgm:prSet/>
      <dgm:spPr/>
      <dgm:t>
        <a:bodyPr/>
        <a:lstStyle/>
        <a:p>
          <a:endParaRPr lang="ru-RU"/>
        </a:p>
      </dgm:t>
    </dgm:pt>
    <dgm:pt modelId="{D0C891D6-BA02-4C8F-96EF-C09F27F3C380}" type="sibTrans" cxnId="{4C920A0B-91D8-4B9A-B3A2-232C01C3ACD7}">
      <dgm:prSet/>
      <dgm:spPr/>
      <dgm:t>
        <a:bodyPr/>
        <a:lstStyle/>
        <a:p>
          <a:endParaRPr lang="ru-RU"/>
        </a:p>
      </dgm:t>
    </dgm:pt>
    <dgm:pt modelId="{746E735C-49CB-4473-8A89-6AFA4E43E8E0}">
      <dgm:prSet/>
      <dgm:spPr/>
      <dgm:t>
        <a:bodyPr/>
        <a:lstStyle/>
        <a:p>
          <a:pPr rtl="0"/>
          <a:r>
            <a:rPr lang="ru-RU" dirty="0" smtClean="0"/>
            <a:t>«Выпадение» некоторых групп и нозологий</a:t>
          </a:r>
          <a:endParaRPr lang="ru-RU" dirty="0"/>
        </a:p>
      </dgm:t>
    </dgm:pt>
    <dgm:pt modelId="{4CB2FE10-C1C2-42E5-99A8-450DC5C81FC6}" type="parTrans" cxnId="{98D8C819-4A2B-4B84-8B39-981E88EDC5E2}">
      <dgm:prSet/>
      <dgm:spPr/>
      <dgm:t>
        <a:bodyPr/>
        <a:lstStyle/>
        <a:p>
          <a:endParaRPr lang="ru-RU"/>
        </a:p>
      </dgm:t>
    </dgm:pt>
    <dgm:pt modelId="{C8C6C58A-BD8E-4997-8F03-39F3F59F5B44}" type="sibTrans" cxnId="{98D8C819-4A2B-4B84-8B39-981E88EDC5E2}">
      <dgm:prSet/>
      <dgm:spPr/>
      <dgm:t>
        <a:bodyPr/>
        <a:lstStyle/>
        <a:p>
          <a:endParaRPr lang="ru-RU"/>
        </a:p>
      </dgm:t>
    </dgm:pt>
    <dgm:pt modelId="{50EC5053-10BA-4412-A640-3D3296F523D5}">
      <dgm:prSet/>
      <dgm:spPr/>
      <dgm:t>
        <a:bodyPr/>
        <a:lstStyle/>
        <a:p>
          <a:pPr rtl="0"/>
          <a:r>
            <a:rPr lang="ru-RU" dirty="0" smtClean="0"/>
            <a:t>АОП привязан к нозологии, ребенок с ОВЗ</a:t>
          </a:r>
          <a:endParaRPr lang="ru-RU" dirty="0"/>
        </a:p>
      </dgm:t>
    </dgm:pt>
    <dgm:pt modelId="{B113D4D4-B72A-4225-AF48-2449118D3168}" type="parTrans" cxnId="{F0B5B1AE-959A-4858-A145-FA7BEC44F08E}">
      <dgm:prSet/>
      <dgm:spPr/>
    </dgm:pt>
    <dgm:pt modelId="{8FBC859A-8DE3-4D00-99FD-AD926C90CF74}" type="sibTrans" cxnId="{F0B5B1AE-959A-4858-A145-FA7BEC44F08E}">
      <dgm:prSet/>
      <dgm:spPr/>
    </dgm:pt>
    <dgm:pt modelId="{168205A8-8A40-40EB-95D3-455AEEB595ED}" type="pres">
      <dgm:prSet presAssocID="{0FB4CA6E-C967-4350-8D75-09C602FE50D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BC664D-79A0-4BA5-955B-8503539E9415}" type="pres">
      <dgm:prSet presAssocID="{50EC5053-10BA-4412-A640-3D3296F523D5}" presName="root1" presStyleCnt="0"/>
      <dgm:spPr/>
    </dgm:pt>
    <dgm:pt modelId="{BB61A945-E76B-4494-8F74-19E3F1E94EA0}" type="pres">
      <dgm:prSet presAssocID="{50EC5053-10BA-4412-A640-3D3296F523D5}" presName="LevelOneTextNode" presStyleLbl="node0" presStyleIdx="0" presStyleCnt="1" custLinFactX="-71884" custLinFactNeighborX="-100000" custLinFactNeighborY="-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519B06-6C08-4E7C-B389-463C39D38F8E}" type="pres">
      <dgm:prSet presAssocID="{50EC5053-10BA-4412-A640-3D3296F523D5}" presName="level2hierChild" presStyleCnt="0"/>
      <dgm:spPr/>
    </dgm:pt>
    <dgm:pt modelId="{716F9F47-46AB-40C2-BE0C-B237A4871DD6}" type="pres">
      <dgm:prSet presAssocID="{B09CD2D2-90D5-4CBD-AAC7-0D76DC67553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AA786A2-A4E5-46FF-B3B5-822F431D4CA5}" type="pres">
      <dgm:prSet presAssocID="{B09CD2D2-90D5-4CBD-AAC7-0D76DC67553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051E122-D32E-4DD6-9D39-D5302028F383}" type="pres">
      <dgm:prSet presAssocID="{B697CAD4-FBF6-4D8E-901E-611CD8CB77CB}" presName="root2" presStyleCnt="0"/>
      <dgm:spPr/>
    </dgm:pt>
    <dgm:pt modelId="{948FB91B-154B-49CC-8782-36894201AA61}" type="pres">
      <dgm:prSet presAssocID="{B697CAD4-FBF6-4D8E-901E-611CD8CB77CB}" presName="LevelTwoTextNode" presStyleLbl="node2" presStyleIdx="0" presStyleCnt="4" custScaleX="1435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226A5C-53EE-4625-A009-359D809FC1CF}" type="pres">
      <dgm:prSet presAssocID="{B697CAD4-FBF6-4D8E-901E-611CD8CB77CB}" presName="level3hierChild" presStyleCnt="0"/>
      <dgm:spPr/>
    </dgm:pt>
    <dgm:pt modelId="{DDD19842-6716-4D9C-B5D4-F498D88B236C}" type="pres">
      <dgm:prSet presAssocID="{76DCBC8E-4B16-4469-9857-F657CC2662F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9359F7C8-5D92-4401-8761-20A13F02A73E}" type="pres">
      <dgm:prSet presAssocID="{76DCBC8E-4B16-4469-9857-F657CC2662F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1079DEC-8E58-438F-BF67-3858C1A454B0}" type="pres">
      <dgm:prSet presAssocID="{8329F674-9934-40F1-B848-C59AF7939AC7}" presName="root2" presStyleCnt="0"/>
      <dgm:spPr/>
    </dgm:pt>
    <dgm:pt modelId="{B3370440-A76D-47EE-A166-C2E4BEE0B6FB}" type="pres">
      <dgm:prSet presAssocID="{8329F674-9934-40F1-B848-C59AF7939AC7}" presName="LevelTwoTextNode" presStyleLbl="node2" presStyleIdx="1" presStyleCnt="4" custScaleX="1459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FCB9CA-1C3D-4856-9F9E-A9EE949B0B0C}" type="pres">
      <dgm:prSet presAssocID="{8329F674-9934-40F1-B848-C59AF7939AC7}" presName="level3hierChild" presStyleCnt="0"/>
      <dgm:spPr/>
    </dgm:pt>
    <dgm:pt modelId="{2187930E-E356-4128-87EC-18C9C5AF42D5}" type="pres">
      <dgm:prSet presAssocID="{74DC41D3-A394-495D-B872-CE6038590D0C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5023818D-03D2-4247-A669-3E3EAAA7DB2A}" type="pres">
      <dgm:prSet presAssocID="{74DC41D3-A394-495D-B872-CE6038590D0C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C7713CB-3E08-44BE-94EE-3344EB78F1A6}" type="pres">
      <dgm:prSet presAssocID="{51940BC9-37C7-4907-9222-245B6CED97F7}" presName="root2" presStyleCnt="0"/>
      <dgm:spPr/>
    </dgm:pt>
    <dgm:pt modelId="{81D736E3-5E08-4C0F-BF83-016CA752AB1F}" type="pres">
      <dgm:prSet presAssocID="{51940BC9-37C7-4907-9222-245B6CED97F7}" presName="LevelTwoTextNode" presStyleLbl="node2" presStyleIdx="2" presStyleCnt="4" custScaleX="1459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40AD07-880B-43BA-A32E-04202D0E1506}" type="pres">
      <dgm:prSet presAssocID="{51940BC9-37C7-4907-9222-245B6CED97F7}" presName="level3hierChild" presStyleCnt="0"/>
      <dgm:spPr/>
    </dgm:pt>
    <dgm:pt modelId="{F814FF3E-1788-45AC-9072-D5CEEBD5070F}" type="pres">
      <dgm:prSet presAssocID="{4CB2FE10-C1C2-42E5-99A8-450DC5C81FC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1465E5F7-C7C2-4BA0-9C9F-F7FCA8973739}" type="pres">
      <dgm:prSet presAssocID="{4CB2FE10-C1C2-42E5-99A8-450DC5C81FC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5CE16A8-4334-479B-9093-9F2ECBFA8672}" type="pres">
      <dgm:prSet presAssocID="{746E735C-49CB-4473-8A89-6AFA4E43E8E0}" presName="root2" presStyleCnt="0"/>
      <dgm:spPr/>
    </dgm:pt>
    <dgm:pt modelId="{551C7A6A-1519-439F-86AF-ADB6357098F3}" type="pres">
      <dgm:prSet presAssocID="{746E735C-49CB-4473-8A89-6AFA4E43E8E0}" presName="LevelTwoTextNode" presStyleLbl="node2" presStyleIdx="3" presStyleCnt="4" custScaleX="145082" custLinFactNeighborX="1780" custLinFactNeighborY="-3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479C08-27FF-4B29-AC6D-A8029734DF57}" type="pres">
      <dgm:prSet presAssocID="{746E735C-49CB-4473-8A89-6AFA4E43E8E0}" presName="level3hierChild" presStyleCnt="0"/>
      <dgm:spPr/>
    </dgm:pt>
  </dgm:ptLst>
  <dgm:cxnLst>
    <dgm:cxn modelId="{0475BE7A-100A-4766-B8B0-DC7097BCA0AE}" type="presOf" srcId="{B09CD2D2-90D5-4CBD-AAC7-0D76DC67553D}" destId="{716F9F47-46AB-40C2-BE0C-B237A4871DD6}" srcOrd="0" destOrd="0" presId="urn:microsoft.com/office/officeart/2008/layout/HorizontalMultiLevelHierarchy"/>
    <dgm:cxn modelId="{D53932A9-4129-4D51-BEA7-2CF883D0EBEE}" type="presOf" srcId="{4CB2FE10-C1C2-42E5-99A8-450DC5C81FC6}" destId="{1465E5F7-C7C2-4BA0-9C9F-F7FCA8973739}" srcOrd="1" destOrd="0" presId="urn:microsoft.com/office/officeart/2008/layout/HorizontalMultiLevelHierarchy"/>
    <dgm:cxn modelId="{F81C3939-D92F-434A-8940-C115D764BA74}" type="presOf" srcId="{B09CD2D2-90D5-4CBD-AAC7-0D76DC67553D}" destId="{BAA786A2-A4E5-46FF-B3B5-822F431D4CA5}" srcOrd="1" destOrd="0" presId="urn:microsoft.com/office/officeart/2008/layout/HorizontalMultiLevelHierarchy"/>
    <dgm:cxn modelId="{0BE4C3AB-2ADB-4EA5-A8A9-401906A72C2C}" type="presOf" srcId="{4CB2FE10-C1C2-42E5-99A8-450DC5C81FC6}" destId="{F814FF3E-1788-45AC-9072-D5CEEBD5070F}" srcOrd="0" destOrd="0" presId="urn:microsoft.com/office/officeart/2008/layout/HorizontalMultiLevelHierarchy"/>
    <dgm:cxn modelId="{D19980AF-4DA2-4384-A9E6-89C549F9F94D}" type="presOf" srcId="{51940BC9-37C7-4907-9222-245B6CED97F7}" destId="{81D736E3-5E08-4C0F-BF83-016CA752AB1F}" srcOrd="0" destOrd="0" presId="urn:microsoft.com/office/officeart/2008/layout/HorizontalMultiLevelHierarchy"/>
    <dgm:cxn modelId="{AF21DE68-DC71-4834-A2E2-F99E05FA0266}" type="presOf" srcId="{8329F674-9934-40F1-B848-C59AF7939AC7}" destId="{B3370440-A76D-47EE-A166-C2E4BEE0B6FB}" srcOrd="0" destOrd="0" presId="urn:microsoft.com/office/officeart/2008/layout/HorizontalMultiLevelHierarchy"/>
    <dgm:cxn modelId="{F0B5B1AE-959A-4858-A145-FA7BEC44F08E}" srcId="{0FB4CA6E-C967-4350-8D75-09C602FE50DC}" destId="{50EC5053-10BA-4412-A640-3D3296F523D5}" srcOrd="0" destOrd="0" parTransId="{B113D4D4-B72A-4225-AF48-2449118D3168}" sibTransId="{8FBC859A-8DE3-4D00-99FD-AD926C90CF74}"/>
    <dgm:cxn modelId="{214D0D13-E6B3-401F-A4D6-AC5375C0D567}" type="presOf" srcId="{0FB4CA6E-C967-4350-8D75-09C602FE50DC}" destId="{168205A8-8A40-40EB-95D3-455AEEB595ED}" srcOrd="0" destOrd="0" presId="urn:microsoft.com/office/officeart/2008/layout/HorizontalMultiLevelHierarchy"/>
    <dgm:cxn modelId="{E957BF77-F51F-463F-A94C-C497044411EC}" type="presOf" srcId="{74DC41D3-A394-495D-B872-CE6038590D0C}" destId="{5023818D-03D2-4247-A669-3E3EAAA7DB2A}" srcOrd="1" destOrd="0" presId="urn:microsoft.com/office/officeart/2008/layout/HorizontalMultiLevelHierarchy"/>
    <dgm:cxn modelId="{6EAF3A46-DC1C-407C-AB28-276E599A12A7}" srcId="{50EC5053-10BA-4412-A640-3D3296F523D5}" destId="{B697CAD4-FBF6-4D8E-901E-611CD8CB77CB}" srcOrd="0" destOrd="0" parTransId="{B09CD2D2-90D5-4CBD-AAC7-0D76DC67553D}" sibTransId="{D387A7BD-72BA-4A20-8627-E7A34759907D}"/>
    <dgm:cxn modelId="{0C864E30-F810-44F0-A936-8B89F536762C}" type="presOf" srcId="{76DCBC8E-4B16-4469-9857-F657CC2662F6}" destId="{9359F7C8-5D92-4401-8761-20A13F02A73E}" srcOrd="1" destOrd="0" presId="urn:microsoft.com/office/officeart/2008/layout/HorizontalMultiLevelHierarchy"/>
    <dgm:cxn modelId="{4C920A0B-91D8-4B9A-B3A2-232C01C3ACD7}" srcId="{50EC5053-10BA-4412-A640-3D3296F523D5}" destId="{51940BC9-37C7-4907-9222-245B6CED97F7}" srcOrd="2" destOrd="0" parTransId="{74DC41D3-A394-495D-B872-CE6038590D0C}" sibTransId="{D0C891D6-BA02-4C8F-96EF-C09F27F3C380}"/>
    <dgm:cxn modelId="{DDA3BB3D-30BE-4225-A91C-E8E0FF481B51}" type="presOf" srcId="{74DC41D3-A394-495D-B872-CE6038590D0C}" destId="{2187930E-E356-4128-87EC-18C9C5AF42D5}" srcOrd="0" destOrd="0" presId="urn:microsoft.com/office/officeart/2008/layout/HorizontalMultiLevelHierarchy"/>
    <dgm:cxn modelId="{AB54D871-AB10-47A7-835C-D82DC792E8BE}" type="presOf" srcId="{50EC5053-10BA-4412-A640-3D3296F523D5}" destId="{BB61A945-E76B-4494-8F74-19E3F1E94EA0}" srcOrd="0" destOrd="0" presId="urn:microsoft.com/office/officeart/2008/layout/HorizontalMultiLevelHierarchy"/>
    <dgm:cxn modelId="{237A57A5-68EA-4E1C-A8B9-DA59CB8AA0EC}" type="presOf" srcId="{76DCBC8E-4B16-4469-9857-F657CC2662F6}" destId="{DDD19842-6716-4D9C-B5D4-F498D88B236C}" srcOrd="0" destOrd="0" presId="urn:microsoft.com/office/officeart/2008/layout/HorizontalMultiLevelHierarchy"/>
    <dgm:cxn modelId="{CA889DD0-BD3C-4D32-B3F4-B7AC9992ACF7}" type="presOf" srcId="{B697CAD4-FBF6-4D8E-901E-611CD8CB77CB}" destId="{948FB91B-154B-49CC-8782-36894201AA61}" srcOrd="0" destOrd="0" presId="urn:microsoft.com/office/officeart/2008/layout/HorizontalMultiLevelHierarchy"/>
    <dgm:cxn modelId="{98D8C819-4A2B-4B84-8B39-981E88EDC5E2}" srcId="{50EC5053-10BA-4412-A640-3D3296F523D5}" destId="{746E735C-49CB-4473-8A89-6AFA4E43E8E0}" srcOrd="3" destOrd="0" parTransId="{4CB2FE10-C1C2-42E5-99A8-450DC5C81FC6}" sibTransId="{C8C6C58A-BD8E-4997-8F03-39F3F59F5B44}"/>
    <dgm:cxn modelId="{AE9E6DD6-5997-46B5-B0D2-069686284DE2}" type="presOf" srcId="{746E735C-49CB-4473-8A89-6AFA4E43E8E0}" destId="{551C7A6A-1519-439F-86AF-ADB6357098F3}" srcOrd="0" destOrd="0" presId="urn:microsoft.com/office/officeart/2008/layout/HorizontalMultiLevelHierarchy"/>
    <dgm:cxn modelId="{8C6A894A-6F69-4A9B-9EE1-2F7BF1BCA7C1}" srcId="{50EC5053-10BA-4412-A640-3D3296F523D5}" destId="{8329F674-9934-40F1-B848-C59AF7939AC7}" srcOrd="1" destOrd="0" parTransId="{76DCBC8E-4B16-4469-9857-F657CC2662F6}" sibTransId="{61D9F1F9-2003-425C-9FD9-E1E7737CA3E6}"/>
    <dgm:cxn modelId="{B16A90EF-7DDB-48E6-A90B-9F53BBCAA98D}" type="presParOf" srcId="{168205A8-8A40-40EB-95D3-455AEEB595ED}" destId="{75BC664D-79A0-4BA5-955B-8503539E9415}" srcOrd="0" destOrd="0" presId="urn:microsoft.com/office/officeart/2008/layout/HorizontalMultiLevelHierarchy"/>
    <dgm:cxn modelId="{35F7AD71-4D27-494B-9E62-35CA7F97892D}" type="presParOf" srcId="{75BC664D-79A0-4BA5-955B-8503539E9415}" destId="{BB61A945-E76B-4494-8F74-19E3F1E94EA0}" srcOrd="0" destOrd="0" presId="urn:microsoft.com/office/officeart/2008/layout/HorizontalMultiLevelHierarchy"/>
    <dgm:cxn modelId="{F454C93E-6D54-46DD-80D1-3AD513CC84A3}" type="presParOf" srcId="{75BC664D-79A0-4BA5-955B-8503539E9415}" destId="{6B519B06-6C08-4E7C-B389-463C39D38F8E}" srcOrd="1" destOrd="0" presId="urn:microsoft.com/office/officeart/2008/layout/HorizontalMultiLevelHierarchy"/>
    <dgm:cxn modelId="{CCE77168-03FE-4E9F-861D-B9676DFEF83E}" type="presParOf" srcId="{6B519B06-6C08-4E7C-B389-463C39D38F8E}" destId="{716F9F47-46AB-40C2-BE0C-B237A4871DD6}" srcOrd="0" destOrd="0" presId="urn:microsoft.com/office/officeart/2008/layout/HorizontalMultiLevelHierarchy"/>
    <dgm:cxn modelId="{96EE6347-F4FF-4054-AFDA-19172E282D5D}" type="presParOf" srcId="{716F9F47-46AB-40C2-BE0C-B237A4871DD6}" destId="{BAA786A2-A4E5-46FF-B3B5-822F431D4CA5}" srcOrd="0" destOrd="0" presId="urn:microsoft.com/office/officeart/2008/layout/HorizontalMultiLevelHierarchy"/>
    <dgm:cxn modelId="{5238436E-EC65-49D7-B097-44796C85BF71}" type="presParOf" srcId="{6B519B06-6C08-4E7C-B389-463C39D38F8E}" destId="{5051E122-D32E-4DD6-9D39-D5302028F383}" srcOrd="1" destOrd="0" presId="urn:microsoft.com/office/officeart/2008/layout/HorizontalMultiLevelHierarchy"/>
    <dgm:cxn modelId="{10D649D2-7227-48EB-A72B-00212F2210D5}" type="presParOf" srcId="{5051E122-D32E-4DD6-9D39-D5302028F383}" destId="{948FB91B-154B-49CC-8782-36894201AA61}" srcOrd="0" destOrd="0" presId="urn:microsoft.com/office/officeart/2008/layout/HorizontalMultiLevelHierarchy"/>
    <dgm:cxn modelId="{FAA5C7D4-D6CD-47C9-9CD8-32E4BD487ABA}" type="presParOf" srcId="{5051E122-D32E-4DD6-9D39-D5302028F383}" destId="{08226A5C-53EE-4625-A009-359D809FC1CF}" srcOrd="1" destOrd="0" presId="urn:microsoft.com/office/officeart/2008/layout/HorizontalMultiLevelHierarchy"/>
    <dgm:cxn modelId="{60560532-0AE0-43F0-804C-A93FE58B5585}" type="presParOf" srcId="{6B519B06-6C08-4E7C-B389-463C39D38F8E}" destId="{DDD19842-6716-4D9C-B5D4-F498D88B236C}" srcOrd="2" destOrd="0" presId="urn:microsoft.com/office/officeart/2008/layout/HorizontalMultiLevelHierarchy"/>
    <dgm:cxn modelId="{77234F7A-94D4-4019-9A7D-F28E0C0B801B}" type="presParOf" srcId="{DDD19842-6716-4D9C-B5D4-F498D88B236C}" destId="{9359F7C8-5D92-4401-8761-20A13F02A73E}" srcOrd="0" destOrd="0" presId="urn:microsoft.com/office/officeart/2008/layout/HorizontalMultiLevelHierarchy"/>
    <dgm:cxn modelId="{E4035CBE-5705-4E9A-9B58-65560541BB87}" type="presParOf" srcId="{6B519B06-6C08-4E7C-B389-463C39D38F8E}" destId="{51079DEC-8E58-438F-BF67-3858C1A454B0}" srcOrd="3" destOrd="0" presId="urn:microsoft.com/office/officeart/2008/layout/HorizontalMultiLevelHierarchy"/>
    <dgm:cxn modelId="{CBEC13FA-E73A-42F8-ABD2-6594CA2665F7}" type="presParOf" srcId="{51079DEC-8E58-438F-BF67-3858C1A454B0}" destId="{B3370440-A76D-47EE-A166-C2E4BEE0B6FB}" srcOrd="0" destOrd="0" presId="urn:microsoft.com/office/officeart/2008/layout/HorizontalMultiLevelHierarchy"/>
    <dgm:cxn modelId="{33C4890F-8B5A-4107-A20C-03BB25ACE7B2}" type="presParOf" srcId="{51079DEC-8E58-438F-BF67-3858C1A454B0}" destId="{26FCB9CA-1C3D-4856-9F9E-A9EE949B0B0C}" srcOrd="1" destOrd="0" presId="urn:microsoft.com/office/officeart/2008/layout/HorizontalMultiLevelHierarchy"/>
    <dgm:cxn modelId="{C094A7EA-3E6F-46B0-9EBC-4748656FDEEA}" type="presParOf" srcId="{6B519B06-6C08-4E7C-B389-463C39D38F8E}" destId="{2187930E-E356-4128-87EC-18C9C5AF42D5}" srcOrd="4" destOrd="0" presId="urn:microsoft.com/office/officeart/2008/layout/HorizontalMultiLevelHierarchy"/>
    <dgm:cxn modelId="{824B44D3-3330-4A6B-838F-6484213BE2B1}" type="presParOf" srcId="{2187930E-E356-4128-87EC-18C9C5AF42D5}" destId="{5023818D-03D2-4247-A669-3E3EAAA7DB2A}" srcOrd="0" destOrd="0" presId="urn:microsoft.com/office/officeart/2008/layout/HorizontalMultiLevelHierarchy"/>
    <dgm:cxn modelId="{D448246E-2933-4593-AFFD-D309960EE36B}" type="presParOf" srcId="{6B519B06-6C08-4E7C-B389-463C39D38F8E}" destId="{EC7713CB-3E08-44BE-94EE-3344EB78F1A6}" srcOrd="5" destOrd="0" presId="urn:microsoft.com/office/officeart/2008/layout/HorizontalMultiLevelHierarchy"/>
    <dgm:cxn modelId="{BEB0872C-AF21-4AC2-B0CD-687B83965595}" type="presParOf" srcId="{EC7713CB-3E08-44BE-94EE-3344EB78F1A6}" destId="{81D736E3-5E08-4C0F-BF83-016CA752AB1F}" srcOrd="0" destOrd="0" presId="urn:microsoft.com/office/officeart/2008/layout/HorizontalMultiLevelHierarchy"/>
    <dgm:cxn modelId="{B48BB7F0-1884-4459-88F3-59D61A10BD4F}" type="presParOf" srcId="{EC7713CB-3E08-44BE-94EE-3344EB78F1A6}" destId="{9940AD07-880B-43BA-A32E-04202D0E1506}" srcOrd="1" destOrd="0" presId="urn:microsoft.com/office/officeart/2008/layout/HorizontalMultiLevelHierarchy"/>
    <dgm:cxn modelId="{CE9DA6D4-545B-486C-99D5-60DAEEEEF2D6}" type="presParOf" srcId="{6B519B06-6C08-4E7C-B389-463C39D38F8E}" destId="{F814FF3E-1788-45AC-9072-D5CEEBD5070F}" srcOrd="6" destOrd="0" presId="urn:microsoft.com/office/officeart/2008/layout/HorizontalMultiLevelHierarchy"/>
    <dgm:cxn modelId="{CBA9733C-6E3B-429B-98C4-73F30B35B5A6}" type="presParOf" srcId="{F814FF3E-1788-45AC-9072-D5CEEBD5070F}" destId="{1465E5F7-C7C2-4BA0-9C9F-F7FCA8973739}" srcOrd="0" destOrd="0" presId="urn:microsoft.com/office/officeart/2008/layout/HorizontalMultiLevelHierarchy"/>
    <dgm:cxn modelId="{95BC3010-A9AA-43E9-A01D-B8D065087EB1}" type="presParOf" srcId="{6B519B06-6C08-4E7C-B389-463C39D38F8E}" destId="{B5CE16A8-4334-479B-9093-9F2ECBFA8672}" srcOrd="7" destOrd="0" presId="urn:microsoft.com/office/officeart/2008/layout/HorizontalMultiLevelHierarchy"/>
    <dgm:cxn modelId="{50BC5C81-4A02-4E1D-876C-CC6538F324D8}" type="presParOf" srcId="{B5CE16A8-4334-479B-9093-9F2ECBFA8672}" destId="{551C7A6A-1519-439F-86AF-ADB6357098F3}" srcOrd="0" destOrd="0" presId="urn:microsoft.com/office/officeart/2008/layout/HorizontalMultiLevelHierarchy"/>
    <dgm:cxn modelId="{FC4D53E7-B940-4035-B48D-BC0F97392EAB}" type="presParOf" srcId="{B5CE16A8-4334-479B-9093-9F2ECBFA8672}" destId="{CA479C08-27FF-4B29-AC6D-A8029734DF5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97BECD-95BC-4DD6-B367-89B3893E67FD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D5DAF29A-A2CA-4AFC-9AE1-01787F2DB783}">
      <dgm:prSet/>
      <dgm:spPr/>
      <dgm:t>
        <a:bodyPr/>
        <a:lstStyle/>
        <a:p>
          <a:pPr rtl="0"/>
          <a:r>
            <a:rPr lang="ru-RU" smtClean="0"/>
            <a:t>Делегитимизация существующих моделей инклюзии и интеграции (практически все инклюзивные классы больше требуемого, отсутствие возможности формирования отдельных классов для детей с РАС )  </a:t>
          </a:r>
          <a:endParaRPr lang="ru-RU"/>
        </a:p>
      </dgm:t>
    </dgm:pt>
    <dgm:pt modelId="{1B3C2B18-05B8-45EE-92CC-AF3400742FED}" type="parTrans" cxnId="{22CBC7AE-1F76-4B86-8AF8-9CA24FE2AA78}">
      <dgm:prSet/>
      <dgm:spPr/>
      <dgm:t>
        <a:bodyPr/>
        <a:lstStyle/>
        <a:p>
          <a:endParaRPr lang="ru-RU"/>
        </a:p>
      </dgm:t>
    </dgm:pt>
    <dgm:pt modelId="{DF53994E-4053-437E-82BF-48E18D79AF59}" type="sibTrans" cxnId="{22CBC7AE-1F76-4B86-8AF8-9CA24FE2AA78}">
      <dgm:prSet/>
      <dgm:spPr/>
      <dgm:t>
        <a:bodyPr/>
        <a:lstStyle/>
        <a:p>
          <a:endParaRPr lang="ru-RU"/>
        </a:p>
      </dgm:t>
    </dgm:pt>
    <dgm:pt modelId="{59B64327-DADF-4AE6-8411-0511EAD11F38}">
      <dgm:prSet/>
      <dgm:spPr/>
      <dgm:t>
        <a:bodyPr/>
        <a:lstStyle/>
        <a:p>
          <a:pPr rtl="0"/>
          <a:r>
            <a:rPr lang="ru-RU" smtClean="0"/>
            <a:t>Дискриминация детей по возможности включения в инклюзивные модели </a:t>
          </a:r>
          <a:endParaRPr lang="ru-RU"/>
        </a:p>
      </dgm:t>
    </dgm:pt>
    <dgm:pt modelId="{E510FB21-6DEF-4A99-ABB4-C790D328EF94}" type="parTrans" cxnId="{1E9F205C-0705-4DF4-BBA4-48E26EA65FFF}">
      <dgm:prSet/>
      <dgm:spPr/>
      <dgm:t>
        <a:bodyPr/>
        <a:lstStyle/>
        <a:p>
          <a:endParaRPr lang="ru-RU"/>
        </a:p>
      </dgm:t>
    </dgm:pt>
    <dgm:pt modelId="{860FFB79-779D-4931-918A-91AFB09123EA}" type="sibTrans" cxnId="{1E9F205C-0705-4DF4-BBA4-48E26EA65FFF}">
      <dgm:prSet/>
      <dgm:spPr/>
      <dgm:t>
        <a:bodyPr/>
        <a:lstStyle/>
        <a:p>
          <a:endParaRPr lang="ru-RU"/>
        </a:p>
      </dgm:t>
    </dgm:pt>
    <dgm:pt modelId="{12C70E54-6534-46E2-B594-B890E22F8754}">
      <dgm:prSet/>
      <dgm:spPr/>
      <dgm:t>
        <a:bodyPr/>
        <a:lstStyle/>
        <a:p>
          <a:pPr rtl="0"/>
          <a:r>
            <a:rPr lang="ru-RU" smtClean="0"/>
            <a:t>Снижение мотивации руководителей ОУ к формированию инклюзивных классов </a:t>
          </a:r>
          <a:endParaRPr lang="ru-RU"/>
        </a:p>
      </dgm:t>
    </dgm:pt>
    <dgm:pt modelId="{25A800E6-8667-4EAA-92A0-6BD662C52B9D}" type="parTrans" cxnId="{DEFC8911-BC6A-4C35-BFB7-89CC8774518C}">
      <dgm:prSet/>
      <dgm:spPr/>
      <dgm:t>
        <a:bodyPr/>
        <a:lstStyle/>
        <a:p>
          <a:endParaRPr lang="ru-RU"/>
        </a:p>
      </dgm:t>
    </dgm:pt>
    <dgm:pt modelId="{6818A517-0B4A-4C23-85CF-EE7C6E104CF1}" type="sibTrans" cxnId="{DEFC8911-BC6A-4C35-BFB7-89CC8774518C}">
      <dgm:prSet/>
      <dgm:spPr/>
      <dgm:t>
        <a:bodyPr/>
        <a:lstStyle/>
        <a:p>
          <a:endParaRPr lang="ru-RU"/>
        </a:p>
      </dgm:t>
    </dgm:pt>
    <dgm:pt modelId="{139D6186-318E-4847-ADF4-C4ECA8DEDC6A}" type="pres">
      <dgm:prSet presAssocID="{9B97BECD-95BC-4DD6-B367-89B3893E67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5996CD-8846-420A-8800-7A2A52DEEC89}" type="pres">
      <dgm:prSet presAssocID="{D5DAF29A-A2CA-4AFC-9AE1-01787F2DB78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5482F-1692-4F5B-9F09-91CCE6C1956F}" type="pres">
      <dgm:prSet presAssocID="{DF53994E-4053-437E-82BF-48E18D79AF59}" presName="spacer" presStyleCnt="0"/>
      <dgm:spPr/>
    </dgm:pt>
    <dgm:pt modelId="{A5EA31B2-24BC-4246-9C26-A960A31427F7}" type="pres">
      <dgm:prSet presAssocID="{59B64327-DADF-4AE6-8411-0511EAD11F3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93A2B-177E-4A26-875E-26B24CDEB8B8}" type="pres">
      <dgm:prSet presAssocID="{860FFB79-779D-4931-918A-91AFB09123EA}" presName="spacer" presStyleCnt="0"/>
      <dgm:spPr/>
    </dgm:pt>
    <dgm:pt modelId="{1B06EDE3-5759-44D3-BD12-578148411CD6}" type="pres">
      <dgm:prSet presAssocID="{12C70E54-6534-46E2-B594-B890E22F87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9A844-9175-4735-82DF-0B362D1FAB4C}" type="presOf" srcId="{D5DAF29A-A2CA-4AFC-9AE1-01787F2DB783}" destId="{895996CD-8846-420A-8800-7A2A52DEEC89}" srcOrd="0" destOrd="0" presId="urn:microsoft.com/office/officeart/2005/8/layout/vList2"/>
    <dgm:cxn modelId="{22CBC7AE-1F76-4B86-8AF8-9CA24FE2AA78}" srcId="{9B97BECD-95BC-4DD6-B367-89B3893E67FD}" destId="{D5DAF29A-A2CA-4AFC-9AE1-01787F2DB783}" srcOrd="0" destOrd="0" parTransId="{1B3C2B18-05B8-45EE-92CC-AF3400742FED}" sibTransId="{DF53994E-4053-437E-82BF-48E18D79AF59}"/>
    <dgm:cxn modelId="{DEFC8911-BC6A-4C35-BFB7-89CC8774518C}" srcId="{9B97BECD-95BC-4DD6-B367-89B3893E67FD}" destId="{12C70E54-6534-46E2-B594-B890E22F8754}" srcOrd="2" destOrd="0" parTransId="{25A800E6-8667-4EAA-92A0-6BD662C52B9D}" sibTransId="{6818A517-0B4A-4C23-85CF-EE7C6E104CF1}"/>
    <dgm:cxn modelId="{1E9F205C-0705-4DF4-BBA4-48E26EA65FFF}" srcId="{9B97BECD-95BC-4DD6-B367-89B3893E67FD}" destId="{59B64327-DADF-4AE6-8411-0511EAD11F38}" srcOrd="1" destOrd="0" parTransId="{E510FB21-6DEF-4A99-ABB4-C790D328EF94}" sibTransId="{860FFB79-779D-4931-918A-91AFB09123EA}"/>
    <dgm:cxn modelId="{B4A75B59-6E51-4003-8A0D-1062580C3739}" type="presOf" srcId="{9B97BECD-95BC-4DD6-B367-89B3893E67FD}" destId="{139D6186-318E-4847-ADF4-C4ECA8DEDC6A}" srcOrd="0" destOrd="0" presId="urn:microsoft.com/office/officeart/2005/8/layout/vList2"/>
    <dgm:cxn modelId="{8C19AE9D-08E0-4257-A533-A16A1E0AA601}" type="presOf" srcId="{59B64327-DADF-4AE6-8411-0511EAD11F38}" destId="{A5EA31B2-24BC-4246-9C26-A960A31427F7}" srcOrd="0" destOrd="0" presId="urn:microsoft.com/office/officeart/2005/8/layout/vList2"/>
    <dgm:cxn modelId="{39A86354-163C-472F-BD73-E2A95DF2F1EC}" type="presOf" srcId="{12C70E54-6534-46E2-B594-B890E22F8754}" destId="{1B06EDE3-5759-44D3-BD12-578148411CD6}" srcOrd="0" destOrd="0" presId="urn:microsoft.com/office/officeart/2005/8/layout/vList2"/>
    <dgm:cxn modelId="{B07056BA-783C-46F1-8C80-76954CC9C97B}" type="presParOf" srcId="{139D6186-318E-4847-ADF4-C4ECA8DEDC6A}" destId="{895996CD-8846-420A-8800-7A2A52DEEC89}" srcOrd="0" destOrd="0" presId="urn:microsoft.com/office/officeart/2005/8/layout/vList2"/>
    <dgm:cxn modelId="{CE0A1DFB-4B87-42B3-AB4C-979D6EBC0C7B}" type="presParOf" srcId="{139D6186-318E-4847-ADF4-C4ECA8DEDC6A}" destId="{C955482F-1692-4F5B-9F09-91CCE6C1956F}" srcOrd="1" destOrd="0" presId="urn:microsoft.com/office/officeart/2005/8/layout/vList2"/>
    <dgm:cxn modelId="{5A043CCD-B07E-41DC-B935-A726847C7893}" type="presParOf" srcId="{139D6186-318E-4847-ADF4-C4ECA8DEDC6A}" destId="{A5EA31B2-24BC-4246-9C26-A960A31427F7}" srcOrd="2" destOrd="0" presId="urn:microsoft.com/office/officeart/2005/8/layout/vList2"/>
    <dgm:cxn modelId="{929E47F7-9635-4217-B273-B2C9BFC32D27}" type="presParOf" srcId="{139D6186-318E-4847-ADF4-C4ECA8DEDC6A}" destId="{33193A2B-177E-4A26-875E-26B24CDEB8B8}" srcOrd="3" destOrd="0" presId="urn:microsoft.com/office/officeart/2005/8/layout/vList2"/>
    <dgm:cxn modelId="{2D39E3E2-E8E4-4691-BEC8-781DDDBBE1A4}" type="presParOf" srcId="{139D6186-318E-4847-ADF4-C4ECA8DEDC6A}" destId="{1B06EDE3-5759-44D3-BD12-578148411CD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304CD-692A-4327-8E02-76D7DB96A5E1}">
      <dsp:nvSpPr>
        <dsp:cNvPr id="0" name=""/>
        <dsp:cNvSpPr/>
      </dsp:nvSpPr>
      <dsp:spPr>
        <a:xfrm>
          <a:off x="1313685" y="675"/>
          <a:ext cx="2611799" cy="1305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Медицинское понимание инвалидности: </a:t>
          </a:r>
          <a:endParaRPr lang="ru-RU" sz="1800" kern="1200" dirty="0"/>
        </a:p>
      </dsp:txBody>
      <dsp:txXfrm>
        <a:off x="1351933" y="38923"/>
        <a:ext cx="2535303" cy="1229403"/>
      </dsp:txXfrm>
    </dsp:sp>
    <dsp:sp modelId="{F931F90F-CD2A-41A1-A8F1-BDF2650AFB75}">
      <dsp:nvSpPr>
        <dsp:cNvPr id="0" name=""/>
        <dsp:cNvSpPr/>
      </dsp:nvSpPr>
      <dsp:spPr>
        <a:xfrm>
          <a:off x="1574865" y="1306575"/>
          <a:ext cx="261179" cy="979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424"/>
              </a:lnTo>
              <a:lnTo>
                <a:pt x="261179" y="979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D06DB-C9F9-4163-9378-A129B2721CF3}">
      <dsp:nvSpPr>
        <dsp:cNvPr id="0" name=""/>
        <dsp:cNvSpPr/>
      </dsp:nvSpPr>
      <dsp:spPr>
        <a:xfrm>
          <a:off x="1836045" y="1633050"/>
          <a:ext cx="2089439" cy="1305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ЧЕЛОВЕК КАК ПРОБЛЕМА – </a:t>
          </a:r>
          <a:endParaRPr lang="ru-RU" sz="1400" kern="1200" dirty="0"/>
        </a:p>
      </dsp:txBody>
      <dsp:txXfrm>
        <a:off x="1874293" y="1671298"/>
        <a:ext cx="2012943" cy="1229403"/>
      </dsp:txXfrm>
    </dsp:sp>
    <dsp:sp modelId="{E65024B0-C746-4445-9152-AA683DF63B80}">
      <dsp:nvSpPr>
        <dsp:cNvPr id="0" name=""/>
        <dsp:cNvSpPr/>
      </dsp:nvSpPr>
      <dsp:spPr>
        <a:xfrm>
          <a:off x="1574865" y="1306575"/>
          <a:ext cx="261179" cy="2611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799"/>
              </a:lnTo>
              <a:lnTo>
                <a:pt x="261179" y="26117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724E3-D6F0-4182-B089-5CDCD0E0699C}">
      <dsp:nvSpPr>
        <dsp:cNvPr id="0" name=""/>
        <dsp:cNvSpPr/>
      </dsp:nvSpPr>
      <dsp:spPr>
        <a:xfrm>
          <a:off x="1836045" y="3265424"/>
          <a:ext cx="2089439" cy="1305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ОН ЯВЛЯЕТСЯ ИСТОЧНИКОМ СОБСТВЕННЫХ ТРУДНОСТЕЙ В СИЛУ НАРУШЕНИЙ, КОТОРЫЕ ОН ИМЕЕТ.</a:t>
          </a:r>
          <a:endParaRPr lang="ru-RU" sz="1400" kern="1200" dirty="0"/>
        </a:p>
      </dsp:txBody>
      <dsp:txXfrm>
        <a:off x="1874293" y="3303672"/>
        <a:ext cx="2012943" cy="1229403"/>
      </dsp:txXfrm>
    </dsp:sp>
    <dsp:sp modelId="{4A06B0AC-60F5-4633-9E59-531FBC8082A0}">
      <dsp:nvSpPr>
        <dsp:cNvPr id="0" name=""/>
        <dsp:cNvSpPr/>
      </dsp:nvSpPr>
      <dsp:spPr>
        <a:xfrm>
          <a:off x="4578434" y="675"/>
          <a:ext cx="2611799" cy="1305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Социальное понимание инвалидности (Конвенция о правах инвалидов, 2006 г.) </a:t>
          </a:r>
          <a:endParaRPr lang="ru-RU" sz="1800" kern="1200" dirty="0"/>
        </a:p>
      </dsp:txBody>
      <dsp:txXfrm>
        <a:off x="4616682" y="38923"/>
        <a:ext cx="2535303" cy="1229403"/>
      </dsp:txXfrm>
    </dsp:sp>
    <dsp:sp modelId="{5E5A8D9A-3E2C-41D3-A4D8-15D1DC860DC7}">
      <dsp:nvSpPr>
        <dsp:cNvPr id="0" name=""/>
        <dsp:cNvSpPr/>
      </dsp:nvSpPr>
      <dsp:spPr>
        <a:xfrm>
          <a:off x="4839614" y="1306575"/>
          <a:ext cx="261179" cy="979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424"/>
              </a:lnTo>
              <a:lnTo>
                <a:pt x="261179" y="979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DDC14-B4D4-4C0B-AD8A-0DA4CF3BE9F0}">
      <dsp:nvSpPr>
        <dsp:cNvPr id="0" name=""/>
        <dsp:cNvSpPr/>
      </dsp:nvSpPr>
      <dsp:spPr>
        <a:xfrm>
          <a:off x="5100794" y="1633050"/>
          <a:ext cx="2089439" cy="1305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СРЕДА КАК ПРОБЛЕМА</a:t>
          </a:r>
          <a:endParaRPr lang="ru-RU" sz="1400" kern="1200" dirty="0"/>
        </a:p>
      </dsp:txBody>
      <dsp:txXfrm>
        <a:off x="5139042" y="1671298"/>
        <a:ext cx="2012943" cy="1229403"/>
      </dsp:txXfrm>
    </dsp:sp>
    <dsp:sp modelId="{3DC37117-1CAB-4E24-B844-3C474C37C108}">
      <dsp:nvSpPr>
        <dsp:cNvPr id="0" name=""/>
        <dsp:cNvSpPr/>
      </dsp:nvSpPr>
      <dsp:spPr>
        <a:xfrm>
          <a:off x="4839614" y="1306575"/>
          <a:ext cx="261179" cy="2611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799"/>
              </a:lnTo>
              <a:lnTo>
                <a:pt x="261179" y="26117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F50C6-0399-4BEA-90AB-0749C3057C86}">
      <dsp:nvSpPr>
        <dsp:cNvPr id="0" name=""/>
        <dsp:cNvSpPr/>
      </dsp:nvSpPr>
      <dsp:spPr>
        <a:xfrm>
          <a:off x="5100794" y="3265424"/>
          <a:ext cx="2089439" cy="1305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СРЕДА ВОЗДВИГАЕТ БАРЬЕРЫ НА ПУТИ ЛЮДЕЙ С ОГРАНИЧЕНИЯМИ ЖИЗНЕДЕЯТЕЛЬНОСТИ</a:t>
          </a:r>
          <a:endParaRPr lang="ru-RU" sz="1400" kern="1200" dirty="0"/>
        </a:p>
      </dsp:txBody>
      <dsp:txXfrm>
        <a:off x="5139042" y="3303672"/>
        <a:ext cx="2012943" cy="12294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81838-643A-4861-8BB5-2A74E4D88F55}">
      <dsp:nvSpPr>
        <dsp:cNvPr id="0" name=""/>
        <dsp:cNvSpPr/>
      </dsp:nvSpPr>
      <dsp:spPr>
        <a:xfrm>
          <a:off x="3098587" y="3069090"/>
          <a:ext cx="1872211" cy="1456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Право на специальные условия</a:t>
          </a:r>
          <a:endParaRPr lang="ru-RU" sz="1800" kern="1200" dirty="0"/>
        </a:p>
      </dsp:txBody>
      <dsp:txXfrm>
        <a:off x="3372766" y="3282444"/>
        <a:ext cx="1323853" cy="1030164"/>
      </dsp:txXfrm>
    </dsp:sp>
    <dsp:sp modelId="{1FA648E7-B0CC-4DC2-8AE4-AF72B5D55FDF}">
      <dsp:nvSpPr>
        <dsp:cNvPr id="0" name=""/>
        <dsp:cNvSpPr/>
      </dsp:nvSpPr>
      <dsp:spPr>
        <a:xfrm rot="12504275">
          <a:off x="1713118" y="1063155"/>
          <a:ext cx="1425202" cy="33690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8EE94-04C9-4B74-868C-4B89F1A17D2D}">
      <dsp:nvSpPr>
        <dsp:cNvPr id="0" name=""/>
        <dsp:cNvSpPr/>
      </dsp:nvSpPr>
      <dsp:spPr>
        <a:xfrm>
          <a:off x="162463" y="460088"/>
          <a:ext cx="1639980" cy="1152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Диагностико</a:t>
          </a:r>
          <a:r>
            <a:rPr lang="ru-RU" sz="1600" kern="1200" dirty="0" smtClean="0"/>
            <a:t>-консультативная деятельность</a:t>
          </a:r>
          <a:endParaRPr lang="ru-RU" sz="1600" kern="1200" dirty="0"/>
        </a:p>
      </dsp:txBody>
      <dsp:txXfrm>
        <a:off x="196224" y="493849"/>
        <a:ext cx="1572458" cy="1085167"/>
      </dsp:txXfrm>
    </dsp:sp>
    <dsp:sp modelId="{B98B40F9-8442-48BC-84D1-5F91A95E9CC1}">
      <dsp:nvSpPr>
        <dsp:cNvPr id="0" name=""/>
        <dsp:cNvSpPr/>
      </dsp:nvSpPr>
      <dsp:spPr>
        <a:xfrm rot="16151278">
          <a:off x="3467504" y="2413478"/>
          <a:ext cx="117249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27A2A-F54B-4C14-916D-C3F9F8E9C02D}">
      <dsp:nvSpPr>
        <dsp:cNvPr id="0" name=""/>
        <dsp:cNvSpPr/>
      </dsp:nvSpPr>
      <dsp:spPr>
        <a:xfrm>
          <a:off x="3026580" y="1044362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Заключение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ПМПК</a:t>
          </a:r>
          <a:endParaRPr lang="ru-RU" sz="1600" kern="1200" dirty="0"/>
        </a:p>
      </dsp:txBody>
      <dsp:txXfrm>
        <a:off x="3072515" y="1090297"/>
        <a:ext cx="1868538" cy="1476457"/>
      </dsp:txXfrm>
    </dsp:sp>
    <dsp:sp modelId="{50D53DC8-CF77-46BE-99B6-8985D293F045}">
      <dsp:nvSpPr>
        <dsp:cNvPr id="0" name=""/>
        <dsp:cNvSpPr/>
      </dsp:nvSpPr>
      <dsp:spPr>
        <a:xfrm rot="20381513">
          <a:off x="4871155" y="941065"/>
          <a:ext cx="140582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46637-8BD6-4675-9A74-D372630B9256}">
      <dsp:nvSpPr>
        <dsp:cNvPr id="0" name=""/>
        <dsp:cNvSpPr/>
      </dsp:nvSpPr>
      <dsp:spPr>
        <a:xfrm>
          <a:off x="6131023" y="28588"/>
          <a:ext cx="1960408" cy="2160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Мониторинг документов</a:t>
          </a:r>
          <a:endParaRPr lang="ru-RU" sz="1600" kern="1200" dirty="0"/>
        </a:p>
      </dsp:txBody>
      <dsp:txXfrm>
        <a:off x="6188441" y="86006"/>
        <a:ext cx="1845572" cy="2045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3E6C9-9EA6-4929-B1AA-CD3F14E6B531}">
      <dsp:nvSpPr>
        <dsp:cNvPr id="0" name=""/>
        <dsp:cNvSpPr/>
      </dsp:nvSpPr>
      <dsp:spPr>
        <a:xfrm>
          <a:off x="0" y="13726"/>
          <a:ext cx="8893175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специальные образовательные программы и методы обучения и воспитания, </a:t>
          </a:r>
          <a:endParaRPr lang="ru-RU" sz="1600" b="1" kern="1200" dirty="0">
            <a:solidFill>
              <a:schemeClr val="tx1"/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30842" y="44568"/>
        <a:ext cx="8831491" cy="570116"/>
      </dsp:txXfrm>
    </dsp:sp>
    <dsp:sp modelId="{5972020A-056D-4C49-A691-FAC8D522B052}">
      <dsp:nvSpPr>
        <dsp:cNvPr id="0" name=""/>
        <dsp:cNvSpPr/>
      </dsp:nvSpPr>
      <dsp:spPr>
        <a:xfrm>
          <a:off x="0" y="731926"/>
          <a:ext cx="8893175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специальные учебники, учебные пособия и дидактические материалы, </a:t>
          </a:r>
          <a:endParaRPr lang="ru-RU" sz="1600" b="1" kern="1200" dirty="0">
            <a:solidFill>
              <a:schemeClr val="tx1"/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30842" y="762768"/>
        <a:ext cx="8831491" cy="570116"/>
      </dsp:txXfrm>
    </dsp:sp>
    <dsp:sp modelId="{728CEDCB-8014-4953-ABEA-9DED9E754E07}">
      <dsp:nvSpPr>
        <dsp:cNvPr id="0" name=""/>
        <dsp:cNvSpPr/>
      </dsp:nvSpPr>
      <dsp:spPr>
        <a:xfrm>
          <a:off x="0" y="1450126"/>
          <a:ext cx="8893175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специальные технические средства обучения коллективного и индивидуального пользования,</a:t>
          </a:r>
          <a:endParaRPr lang="ru-RU" sz="1600" b="1" kern="1200" dirty="0">
            <a:solidFill>
              <a:schemeClr val="tx1"/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30842" y="1480968"/>
        <a:ext cx="8831491" cy="570116"/>
      </dsp:txXfrm>
    </dsp:sp>
    <dsp:sp modelId="{F17569C1-D7DF-4A41-AC4A-D38B85B805A8}">
      <dsp:nvSpPr>
        <dsp:cNvPr id="0" name=""/>
        <dsp:cNvSpPr/>
      </dsp:nvSpPr>
      <dsp:spPr>
        <a:xfrm>
          <a:off x="0" y="2119774"/>
          <a:ext cx="8893175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услуги ассистента (помощника), оказывающего обучающимся необходимую помощь, </a:t>
          </a:r>
          <a:endParaRPr lang="ru-RU" sz="1600" b="1" kern="1200" dirty="0">
            <a:solidFill>
              <a:schemeClr val="tx1"/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30842" y="2150616"/>
        <a:ext cx="8831491" cy="570116"/>
      </dsp:txXfrm>
    </dsp:sp>
    <dsp:sp modelId="{96E4AF0F-D62C-4C2F-BDC4-BC1A15B106FA}">
      <dsp:nvSpPr>
        <dsp:cNvPr id="0" name=""/>
        <dsp:cNvSpPr/>
      </dsp:nvSpPr>
      <dsp:spPr>
        <a:xfrm>
          <a:off x="0" y="2886526"/>
          <a:ext cx="8893175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групповые и индивидуальные коррекционные занятия, </a:t>
          </a:r>
          <a:endParaRPr lang="ru-RU" sz="1600" b="1" kern="1200" dirty="0">
            <a:solidFill>
              <a:schemeClr val="tx1"/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30842" y="2917368"/>
        <a:ext cx="8831491" cy="570116"/>
      </dsp:txXfrm>
    </dsp:sp>
    <dsp:sp modelId="{084C64D2-63B2-4E16-9DCF-4B047FBE3D76}">
      <dsp:nvSpPr>
        <dsp:cNvPr id="0" name=""/>
        <dsp:cNvSpPr/>
      </dsp:nvSpPr>
      <dsp:spPr>
        <a:xfrm>
          <a:off x="0" y="3604726"/>
          <a:ext cx="8893175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доступ в здания организаций, осуществляющих образовательную деятельность, </a:t>
          </a:r>
          <a:endParaRPr lang="ru-RU" sz="1600" b="1" kern="1200" dirty="0">
            <a:solidFill>
              <a:schemeClr val="tx1"/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30842" y="3635568"/>
        <a:ext cx="8831491" cy="570116"/>
      </dsp:txXfrm>
    </dsp:sp>
    <dsp:sp modelId="{BB00BD41-C537-435C-A6F1-E9B0A5578050}">
      <dsp:nvSpPr>
        <dsp:cNvPr id="0" name=""/>
        <dsp:cNvSpPr/>
      </dsp:nvSpPr>
      <dsp:spPr>
        <a:xfrm>
          <a:off x="0" y="4322926"/>
          <a:ext cx="8893175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Tahoma" pitchFamily="34" charset="0"/>
              <a:ea typeface="+mn-ea"/>
              <a:cs typeface="Tahoma" pitchFamily="34" charset="0"/>
            </a:rPr>
            <a:t>другие условия</a:t>
          </a:r>
          <a:r>
            <a:rPr lang="ru-RU" sz="1600" b="1" kern="1200" dirty="0" smtClean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rPr>
            <a:t>, без которых невозможно или затруднено освоение образовательных программ обучающимися с ОВЗ.</a:t>
          </a:r>
          <a:endParaRPr lang="ru-RU" sz="1600" b="1" kern="1200" dirty="0">
            <a:solidFill>
              <a:schemeClr val="tx1"/>
            </a:solidFill>
            <a:latin typeface="Tahoma" pitchFamily="34" charset="0"/>
            <a:ea typeface="+mn-ea"/>
            <a:cs typeface="Tahoma" pitchFamily="34" charset="0"/>
          </a:endParaRPr>
        </a:p>
      </dsp:txBody>
      <dsp:txXfrm>
        <a:off x="30842" y="4353768"/>
        <a:ext cx="8831491" cy="570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679FE-0AA8-4DA8-A681-2569E6CE6047}">
      <dsp:nvSpPr>
        <dsp:cNvPr id="0" name=""/>
        <dsp:cNvSpPr/>
      </dsp:nvSpPr>
      <dsp:spPr>
        <a:xfrm>
          <a:off x="0" y="3407731"/>
          <a:ext cx="8229600" cy="1118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Утверждается на </a:t>
          </a:r>
          <a:r>
            <a:rPr lang="ru-RU" sz="2000" kern="1200" dirty="0" err="1" smtClean="0"/>
            <a:t>ПМПк</a:t>
          </a:r>
          <a:r>
            <a:rPr lang="ru-RU" sz="2000" kern="1200" dirty="0" smtClean="0"/>
            <a:t> (внутреннем школьном консилиуме)</a:t>
          </a:r>
          <a:endParaRPr lang="ru-RU" sz="2000" kern="1200" dirty="0"/>
        </a:p>
      </dsp:txBody>
      <dsp:txXfrm>
        <a:off x="0" y="3407731"/>
        <a:ext cx="8229600" cy="1118231"/>
      </dsp:txXfrm>
    </dsp:sp>
    <dsp:sp modelId="{5B61D398-EF78-41E9-9775-01478777A711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Программа согласуется с родителями (они должны подписать АОП)</a:t>
          </a:r>
          <a:endParaRPr lang="ru-RU" sz="2000" kern="1200" dirty="0"/>
        </a:p>
      </dsp:txBody>
      <dsp:txXfrm rot="10800000">
        <a:off x="0" y="1703865"/>
        <a:ext cx="8229600" cy="1117500"/>
      </dsp:txXfrm>
    </dsp:sp>
    <dsp:sp modelId="{A60B11F0-80C2-4D6B-9D29-4F3BB4CE94B4}">
      <dsp:nvSpPr>
        <dsp:cNvPr id="0" name=""/>
        <dsp:cNvSpPr/>
      </dsp:nvSpPr>
      <dsp:spPr>
        <a:xfrm rot="10800000">
          <a:off x="0" y="0"/>
          <a:ext cx="8229600" cy="171983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Учитель-предметник и специалисты службы психолого-педагогического сопровождения, ориентируясь на индивидуальные дефициты ребенка. </a:t>
          </a:r>
          <a:endParaRPr lang="ru-RU" sz="2000" kern="1200" dirty="0"/>
        </a:p>
      </dsp:txBody>
      <dsp:txXfrm rot="10800000">
        <a:off x="0" y="0"/>
        <a:ext cx="8229600" cy="1117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5B897-ED0D-44BA-842E-C5A96AE0EED7}">
      <dsp:nvSpPr>
        <dsp:cNvPr id="0" name=""/>
        <dsp:cNvSpPr/>
      </dsp:nvSpPr>
      <dsp:spPr>
        <a:xfrm>
          <a:off x="3154679" y="1274"/>
          <a:ext cx="473202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Введение гибких стратегий и методов обучения, учитывающих индивидуальные потребности, улучшает качество преподавания для всех детей</a:t>
          </a:r>
          <a:endParaRPr lang="ru-RU" sz="1500" kern="1200" dirty="0"/>
        </a:p>
      </dsp:txBody>
      <dsp:txXfrm>
        <a:off x="3154679" y="127692"/>
        <a:ext cx="4352765" cy="758510"/>
      </dsp:txXfrm>
    </dsp:sp>
    <dsp:sp modelId="{BA77580F-5C80-4370-97F4-47DCE5402AF3}">
      <dsp:nvSpPr>
        <dsp:cNvPr id="0" name=""/>
        <dsp:cNvSpPr/>
      </dsp:nvSpPr>
      <dsp:spPr>
        <a:xfrm>
          <a:off x="0" y="1274"/>
          <a:ext cx="3154680" cy="10113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образовательная</a:t>
          </a:r>
          <a:endParaRPr lang="ru-RU" sz="2800" kern="1200" dirty="0"/>
        </a:p>
      </dsp:txBody>
      <dsp:txXfrm>
        <a:off x="49370" y="50644"/>
        <a:ext cx="3055940" cy="912606"/>
      </dsp:txXfrm>
    </dsp:sp>
    <dsp:sp modelId="{1592BD97-DE51-4616-8EC1-2424B77EFC96}">
      <dsp:nvSpPr>
        <dsp:cNvPr id="0" name=""/>
        <dsp:cNvSpPr/>
      </dsp:nvSpPr>
      <dsp:spPr>
        <a:xfrm>
          <a:off x="3154679" y="1113755"/>
          <a:ext cx="473202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инклюзивные школы путем обучения всех детей вместе формируют основу для более справедливого и недискриминационного общества</a:t>
          </a:r>
          <a:endParaRPr lang="ru-RU" sz="1500" kern="1200" dirty="0"/>
        </a:p>
      </dsp:txBody>
      <dsp:txXfrm>
        <a:off x="3154679" y="1240173"/>
        <a:ext cx="4352765" cy="758510"/>
      </dsp:txXfrm>
    </dsp:sp>
    <dsp:sp modelId="{B096CE1F-3C66-4772-8D1E-3794356F2F1B}">
      <dsp:nvSpPr>
        <dsp:cNvPr id="0" name=""/>
        <dsp:cNvSpPr/>
      </dsp:nvSpPr>
      <dsp:spPr>
        <a:xfrm>
          <a:off x="0" y="1113755"/>
          <a:ext cx="3154680" cy="1011346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социальная</a:t>
          </a:r>
          <a:endParaRPr lang="ru-RU" sz="2800" kern="1200" dirty="0"/>
        </a:p>
      </dsp:txBody>
      <dsp:txXfrm>
        <a:off x="49370" y="1163125"/>
        <a:ext cx="3055940" cy="912606"/>
      </dsp:txXfrm>
    </dsp:sp>
    <dsp:sp modelId="{A9D80566-E7A1-4973-A3D9-5304A0471846}">
      <dsp:nvSpPr>
        <dsp:cNvPr id="0" name=""/>
        <dsp:cNvSpPr/>
      </dsp:nvSpPr>
      <dsp:spPr>
        <a:xfrm>
          <a:off x="3154679" y="2226236"/>
          <a:ext cx="473202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Все дети должны иметь равный доступ к образованию, в том числе к школам в шаговой доступности от дома</a:t>
          </a:r>
          <a:endParaRPr lang="ru-RU" sz="1500" kern="1200" dirty="0"/>
        </a:p>
      </dsp:txBody>
      <dsp:txXfrm>
        <a:off x="3154679" y="2352654"/>
        <a:ext cx="4352765" cy="758510"/>
      </dsp:txXfrm>
    </dsp:sp>
    <dsp:sp modelId="{1CB01EB3-2333-49E6-B738-1FBD1B0C5A87}">
      <dsp:nvSpPr>
        <dsp:cNvPr id="0" name=""/>
        <dsp:cNvSpPr/>
      </dsp:nvSpPr>
      <dsp:spPr>
        <a:xfrm>
          <a:off x="0" y="2226236"/>
          <a:ext cx="3154680" cy="1011346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Правовая</a:t>
          </a:r>
          <a:endParaRPr lang="ru-RU" sz="2800" kern="1200" dirty="0"/>
        </a:p>
      </dsp:txBody>
      <dsp:txXfrm>
        <a:off x="49370" y="2275606"/>
        <a:ext cx="3055940" cy="912606"/>
      </dsp:txXfrm>
    </dsp:sp>
    <dsp:sp modelId="{70815194-FC78-4D40-921A-A9851156AEAF}">
      <dsp:nvSpPr>
        <dsp:cNvPr id="0" name=""/>
        <dsp:cNvSpPr/>
      </dsp:nvSpPr>
      <dsp:spPr>
        <a:xfrm>
          <a:off x="3115246" y="3339991"/>
          <a:ext cx="473202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/>
            <a:t>поддерживать школы, обеспечивающие образование для всех детей без исключения, дешевле, чем формировать сложную систему специальных школ для детей разных групп</a:t>
          </a:r>
          <a:endParaRPr lang="ru-RU" sz="1500" b="0" kern="1200" dirty="0"/>
        </a:p>
      </dsp:txBody>
      <dsp:txXfrm>
        <a:off x="3115246" y="3466409"/>
        <a:ext cx="4352765" cy="758510"/>
      </dsp:txXfrm>
    </dsp:sp>
    <dsp:sp modelId="{8EEB5317-51CF-455F-A294-D9C491568E70}">
      <dsp:nvSpPr>
        <dsp:cNvPr id="0" name=""/>
        <dsp:cNvSpPr/>
      </dsp:nvSpPr>
      <dsp:spPr>
        <a:xfrm>
          <a:off x="0" y="3338717"/>
          <a:ext cx="3154680" cy="101134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финансовая</a:t>
          </a:r>
          <a:endParaRPr lang="ru-RU" sz="2800" kern="1200" dirty="0"/>
        </a:p>
      </dsp:txBody>
      <dsp:txXfrm>
        <a:off x="49370" y="3388087"/>
        <a:ext cx="3055940" cy="912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A5052-D1D3-4B2A-85FD-BFF6438B9998}">
      <dsp:nvSpPr>
        <dsp:cNvPr id="0" name=""/>
        <dsp:cNvSpPr/>
      </dsp:nvSpPr>
      <dsp:spPr>
        <a:xfrm>
          <a:off x="319284" y="200101"/>
          <a:ext cx="3192467" cy="822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Специальное образовательное право</a:t>
          </a:r>
          <a:endParaRPr lang="ru-RU" sz="2300" kern="1200" dirty="0"/>
        </a:p>
      </dsp:txBody>
      <dsp:txXfrm>
        <a:off x="343380" y="224197"/>
        <a:ext cx="3144275" cy="774502"/>
      </dsp:txXfrm>
    </dsp:sp>
    <dsp:sp modelId="{DF8E4467-669B-4D4B-AE40-6764291D1C4A}">
      <dsp:nvSpPr>
        <dsp:cNvPr id="0" name=""/>
        <dsp:cNvSpPr/>
      </dsp:nvSpPr>
      <dsp:spPr>
        <a:xfrm>
          <a:off x="592811" y="1022796"/>
          <a:ext cx="91440" cy="6030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3002"/>
              </a:lnTo>
              <a:lnTo>
                <a:pt x="47916" y="603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0BEFB-A01B-4B0B-B154-09398E5D0B12}">
      <dsp:nvSpPr>
        <dsp:cNvPr id="0" name=""/>
        <dsp:cNvSpPr/>
      </dsp:nvSpPr>
      <dsp:spPr>
        <a:xfrm>
          <a:off x="640727" y="1214451"/>
          <a:ext cx="3714553" cy="82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ru-RU" sz="1400" kern="1200" dirty="0"/>
            <a:t>Федеральный закон </a:t>
          </a:r>
          <a:r>
            <a:rPr lang="en-US" sz="1400" kern="1200" dirty="0" smtClean="0"/>
            <a:t>N</a:t>
          </a:r>
          <a:r>
            <a:rPr lang="ru-RU" sz="1400" kern="1200" dirty="0" smtClean="0"/>
            <a:t> </a:t>
          </a:r>
          <a:r>
            <a:rPr lang="ru-RU" sz="1400" kern="1200" dirty="0"/>
            <a:t>273-ФЗ </a:t>
          </a:r>
          <a:r>
            <a:rPr lang="ru-RU" sz="1400" kern="1200" dirty="0" smtClean="0"/>
            <a:t>"</a:t>
          </a:r>
          <a:r>
            <a:rPr lang="ru-RU" sz="1400" kern="1200" dirty="0"/>
            <a:t>Об образовании в Российской </a:t>
          </a:r>
          <a:r>
            <a:rPr lang="ru-RU" sz="1400" kern="1200" dirty="0" smtClean="0"/>
            <a:t>Федерации»;</a:t>
          </a:r>
          <a:endParaRPr lang="ru-RU" sz="1400" kern="1200" dirty="0"/>
        </a:p>
      </dsp:txBody>
      <dsp:txXfrm>
        <a:off x="664823" y="1238547"/>
        <a:ext cx="3666361" cy="774502"/>
      </dsp:txXfrm>
    </dsp:sp>
    <dsp:sp modelId="{A59526F4-A85A-4153-A618-2A5DA5CB96C1}">
      <dsp:nvSpPr>
        <dsp:cNvPr id="0" name=""/>
        <dsp:cNvSpPr/>
      </dsp:nvSpPr>
      <dsp:spPr>
        <a:xfrm>
          <a:off x="592811" y="1022796"/>
          <a:ext cx="91440" cy="16313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1371"/>
              </a:lnTo>
              <a:lnTo>
                <a:pt x="47916" y="16313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51D1E-E648-4C44-B2B3-2322AF57F0D4}">
      <dsp:nvSpPr>
        <dsp:cNvPr id="0" name=""/>
        <dsp:cNvSpPr/>
      </dsp:nvSpPr>
      <dsp:spPr>
        <a:xfrm>
          <a:off x="640727" y="2242820"/>
          <a:ext cx="3590648" cy="82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ru-RU" sz="1400" kern="1200" dirty="0"/>
            <a:t>Приказ Минобрнауки России </a:t>
          </a:r>
          <a:r>
            <a:rPr lang="en-US" sz="1400" kern="1200" dirty="0" smtClean="0"/>
            <a:t>N</a:t>
          </a:r>
          <a:r>
            <a:rPr lang="ru-RU" sz="1400" kern="1200" dirty="0" smtClean="0"/>
            <a:t> 1015 и № 1014 </a:t>
          </a:r>
          <a:br>
            <a:rPr lang="ru-RU" sz="1400" kern="1200" dirty="0" smtClean="0"/>
          </a:br>
          <a:r>
            <a:rPr lang="ru-RU" sz="1400" kern="1200" dirty="0" smtClean="0"/>
            <a:t>(об организации образования для детей с ОВЗ)</a:t>
          </a:r>
          <a:endParaRPr lang="ru-RU" sz="1400" kern="1200" dirty="0"/>
        </a:p>
      </dsp:txBody>
      <dsp:txXfrm>
        <a:off x="664823" y="2266916"/>
        <a:ext cx="3542456" cy="774502"/>
      </dsp:txXfrm>
    </dsp:sp>
    <dsp:sp modelId="{3A4356F3-24C8-420F-9628-CCF7B7CD31AD}">
      <dsp:nvSpPr>
        <dsp:cNvPr id="0" name=""/>
        <dsp:cNvSpPr/>
      </dsp:nvSpPr>
      <dsp:spPr>
        <a:xfrm>
          <a:off x="592811" y="1022796"/>
          <a:ext cx="91440" cy="26597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9739"/>
              </a:lnTo>
              <a:lnTo>
                <a:pt x="47916" y="26597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6BC7C-4B41-4C95-932E-E0B3A033431F}">
      <dsp:nvSpPr>
        <dsp:cNvPr id="0" name=""/>
        <dsp:cNvSpPr/>
      </dsp:nvSpPr>
      <dsp:spPr>
        <a:xfrm>
          <a:off x="640727" y="3271188"/>
          <a:ext cx="3620173" cy="82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ru-RU" sz="1400" kern="1200" dirty="0" smtClean="0"/>
            <a:t>Приказы № 1598 и № 1599 </a:t>
          </a:r>
          <a:br>
            <a:rPr lang="ru-RU" sz="1400" kern="1200" dirty="0" smtClean="0"/>
          </a:br>
          <a:r>
            <a:rPr lang="ru-RU" sz="1400" kern="1200" dirty="0" smtClean="0"/>
            <a:t>(ФГОС НОО для детей с ОВЗ)  </a:t>
          </a:r>
        </a:p>
      </dsp:txBody>
      <dsp:txXfrm>
        <a:off x="664823" y="3295284"/>
        <a:ext cx="3571981" cy="774502"/>
      </dsp:txXfrm>
    </dsp:sp>
    <dsp:sp modelId="{5B4AF0C3-186F-43F6-BF2A-868C7AF15053}">
      <dsp:nvSpPr>
        <dsp:cNvPr id="0" name=""/>
        <dsp:cNvSpPr/>
      </dsp:nvSpPr>
      <dsp:spPr>
        <a:xfrm>
          <a:off x="592811" y="1022796"/>
          <a:ext cx="91440" cy="36617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1757"/>
              </a:lnTo>
              <a:lnTo>
                <a:pt x="122090" y="36617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9150B-6535-4577-BC11-CA6F00B533F0}">
      <dsp:nvSpPr>
        <dsp:cNvPr id="0" name=""/>
        <dsp:cNvSpPr/>
      </dsp:nvSpPr>
      <dsp:spPr>
        <a:xfrm>
          <a:off x="714901" y="4273206"/>
          <a:ext cx="3660860" cy="82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ru-RU" sz="1400" kern="1200" dirty="0" smtClean="0"/>
            <a:t> Приказ № 1040</a:t>
          </a:r>
          <a:br>
            <a:rPr lang="ru-RU" sz="1400" kern="1200" dirty="0" smtClean="0"/>
          </a:br>
          <a:r>
            <a:rPr lang="ru-RU" sz="1400" kern="1200" dirty="0" smtClean="0"/>
            <a:t>(Методика расчета </a:t>
          </a:r>
          <a:r>
            <a:rPr lang="ru-RU" sz="1400" kern="1200" dirty="0" err="1" smtClean="0"/>
            <a:t>подушевого</a:t>
          </a:r>
          <a:r>
            <a:rPr lang="ru-RU" sz="1400" kern="1200" dirty="0" smtClean="0"/>
            <a:t> финансирования)</a:t>
          </a:r>
          <a:endParaRPr lang="ru-RU" sz="1400" kern="1200" dirty="0"/>
        </a:p>
      </dsp:txBody>
      <dsp:txXfrm>
        <a:off x="738997" y="4297302"/>
        <a:ext cx="3612668" cy="774502"/>
      </dsp:txXfrm>
    </dsp:sp>
    <dsp:sp modelId="{FB90D0ED-EB5F-4055-B317-12354048A1DE}">
      <dsp:nvSpPr>
        <dsp:cNvPr id="0" name=""/>
        <dsp:cNvSpPr/>
      </dsp:nvSpPr>
      <dsp:spPr>
        <a:xfrm>
          <a:off x="592811" y="1022796"/>
          <a:ext cx="91440" cy="47164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6477"/>
              </a:lnTo>
              <a:lnTo>
                <a:pt x="47916" y="47164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4D5DA-FCFB-4D73-A246-09CB1FFEF2CD}">
      <dsp:nvSpPr>
        <dsp:cNvPr id="0" name=""/>
        <dsp:cNvSpPr/>
      </dsp:nvSpPr>
      <dsp:spPr>
        <a:xfrm>
          <a:off x="640727" y="5327926"/>
          <a:ext cx="3597361" cy="82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ru-RU" sz="1400" kern="1200" dirty="0" smtClean="0"/>
            <a:t>Приказ № 1082</a:t>
          </a:r>
          <a:br>
            <a:rPr lang="ru-RU" sz="1400" kern="1200" dirty="0" smtClean="0"/>
          </a:br>
          <a:r>
            <a:rPr lang="ru-RU" sz="1400" kern="1200" dirty="0" smtClean="0"/>
            <a:t>(о деятельности ПМПК)  </a:t>
          </a:r>
          <a:endParaRPr lang="ru-RU" sz="1400" kern="1200" dirty="0"/>
        </a:p>
      </dsp:txBody>
      <dsp:txXfrm>
        <a:off x="664823" y="5352022"/>
        <a:ext cx="3549169" cy="774502"/>
      </dsp:txXfrm>
    </dsp:sp>
    <dsp:sp modelId="{3932751F-CBD8-4F67-B3D8-C8E73D1F1470}">
      <dsp:nvSpPr>
        <dsp:cNvPr id="0" name=""/>
        <dsp:cNvSpPr/>
      </dsp:nvSpPr>
      <dsp:spPr>
        <a:xfrm>
          <a:off x="4111078" y="186082"/>
          <a:ext cx="3277748" cy="822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Смежные отрасли </a:t>
          </a:r>
          <a:endParaRPr lang="ru-RU" sz="2300" kern="1200" dirty="0"/>
        </a:p>
      </dsp:txBody>
      <dsp:txXfrm>
        <a:off x="4135174" y="210178"/>
        <a:ext cx="3229556" cy="774502"/>
      </dsp:txXfrm>
    </dsp:sp>
    <dsp:sp modelId="{DBA7BB05-80AF-4323-927F-DCD14BC5132F}">
      <dsp:nvSpPr>
        <dsp:cNvPr id="0" name=""/>
        <dsp:cNvSpPr/>
      </dsp:nvSpPr>
      <dsp:spPr>
        <a:xfrm>
          <a:off x="4438853" y="1008777"/>
          <a:ext cx="327774" cy="617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021"/>
              </a:lnTo>
              <a:lnTo>
                <a:pt x="327774" y="6170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512B1-2524-4EF2-BB54-5E61A272EF4B}">
      <dsp:nvSpPr>
        <dsp:cNvPr id="0" name=""/>
        <dsp:cNvSpPr/>
      </dsp:nvSpPr>
      <dsp:spPr>
        <a:xfrm>
          <a:off x="4766628" y="1214451"/>
          <a:ext cx="3366507" cy="82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Федеральный закон "Об основных гарантиях прав ребенка в Российской Федерации"</a:t>
          </a:r>
          <a:endParaRPr lang="ru-RU" sz="1500" kern="1200" dirty="0"/>
        </a:p>
      </dsp:txBody>
      <dsp:txXfrm>
        <a:off x="4790724" y="1238547"/>
        <a:ext cx="3318315" cy="774502"/>
      </dsp:txXfrm>
    </dsp:sp>
    <dsp:sp modelId="{13CA8994-2A70-41F6-8CEA-8EDDE84EADAE}">
      <dsp:nvSpPr>
        <dsp:cNvPr id="0" name=""/>
        <dsp:cNvSpPr/>
      </dsp:nvSpPr>
      <dsp:spPr>
        <a:xfrm>
          <a:off x="4438853" y="1008777"/>
          <a:ext cx="327774" cy="1645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389"/>
              </a:lnTo>
              <a:lnTo>
                <a:pt x="327774" y="16453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06266-303D-4973-80E9-039F5DE9BA82}">
      <dsp:nvSpPr>
        <dsp:cNvPr id="0" name=""/>
        <dsp:cNvSpPr/>
      </dsp:nvSpPr>
      <dsp:spPr>
        <a:xfrm>
          <a:off x="4766628" y="2242820"/>
          <a:ext cx="3440049" cy="82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СанПиНы (для детей с ОВЗ)</a:t>
          </a:r>
          <a:endParaRPr lang="ru-RU" sz="1500" kern="1200" dirty="0"/>
        </a:p>
      </dsp:txBody>
      <dsp:txXfrm>
        <a:off x="4790724" y="2266916"/>
        <a:ext cx="3391857" cy="774502"/>
      </dsp:txXfrm>
    </dsp:sp>
    <dsp:sp modelId="{7A93710C-27DB-458B-996F-A150372B31E3}">
      <dsp:nvSpPr>
        <dsp:cNvPr id="0" name=""/>
        <dsp:cNvSpPr/>
      </dsp:nvSpPr>
      <dsp:spPr>
        <a:xfrm>
          <a:off x="4438853" y="1008777"/>
          <a:ext cx="327774" cy="2673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3758"/>
              </a:lnTo>
              <a:lnTo>
                <a:pt x="327774" y="2673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7BDC-79DB-4656-86E6-7642EB257166}">
      <dsp:nvSpPr>
        <dsp:cNvPr id="0" name=""/>
        <dsp:cNvSpPr/>
      </dsp:nvSpPr>
      <dsp:spPr>
        <a:xfrm>
          <a:off x="4766628" y="3271188"/>
          <a:ext cx="3285830" cy="82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Профессиональные стандарты (</a:t>
          </a:r>
          <a:r>
            <a:rPr lang="ru-RU" sz="1500" kern="1200" dirty="0" err="1" smtClean="0"/>
            <a:t>тьютор</a:t>
          </a:r>
          <a:r>
            <a:rPr lang="ru-RU" sz="1500" kern="1200" dirty="0" smtClean="0"/>
            <a:t>, ассистент, дефектолог, педагог)</a:t>
          </a:r>
          <a:endParaRPr lang="ru-RU" sz="1500" kern="1200" dirty="0"/>
        </a:p>
      </dsp:txBody>
      <dsp:txXfrm>
        <a:off x="4790724" y="3295284"/>
        <a:ext cx="3237638" cy="774502"/>
      </dsp:txXfrm>
    </dsp:sp>
    <dsp:sp modelId="{1EBB21CD-55FC-469B-BB9B-8C0E4FA02EAC}">
      <dsp:nvSpPr>
        <dsp:cNvPr id="0" name=""/>
        <dsp:cNvSpPr/>
      </dsp:nvSpPr>
      <dsp:spPr>
        <a:xfrm>
          <a:off x="4438853" y="1008777"/>
          <a:ext cx="327774" cy="3702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2127"/>
              </a:lnTo>
              <a:lnTo>
                <a:pt x="327774" y="37021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865D3-CC4B-4917-A00C-2ABBE6406572}">
      <dsp:nvSpPr>
        <dsp:cNvPr id="0" name=""/>
        <dsp:cNvSpPr/>
      </dsp:nvSpPr>
      <dsp:spPr>
        <a:xfrm>
          <a:off x="4766628" y="4299557"/>
          <a:ext cx="3009365" cy="82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Федеральный закон № 83 </a:t>
          </a:r>
          <a:br>
            <a:rPr lang="ru-RU" sz="1500" kern="1200" dirty="0" smtClean="0"/>
          </a:br>
          <a:r>
            <a:rPr lang="ru-RU" sz="1500" kern="1200" dirty="0" smtClean="0"/>
            <a:t>(правовое положение бюджетных учреждений)</a:t>
          </a:r>
          <a:endParaRPr lang="ru-RU" sz="1500" kern="1200" dirty="0"/>
        </a:p>
      </dsp:txBody>
      <dsp:txXfrm>
        <a:off x="4790724" y="4323653"/>
        <a:ext cx="2961173" cy="774502"/>
      </dsp:txXfrm>
    </dsp:sp>
    <dsp:sp modelId="{89DDAF7E-87A8-4D44-9E8F-89934047539C}">
      <dsp:nvSpPr>
        <dsp:cNvPr id="0" name=""/>
        <dsp:cNvSpPr/>
      </dsp:nvSpPr>
      <dsp:spPr>
        <a:xfrm>
          <a:off x="4438853" y="1008777"/>
          <a:ext cx="349595" cy="4761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1774"/>
              </a:lnTo>
              <a:lnTo>
                <a:pt x="349595" y="47617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A53E5-FB1C-46D1-A190-B7769061229C}">
      <dsp:nvSpPr>
        <dsp:cNvPr id="0" name=""/>
        <dsp:cNvSpPr/>
      </dsp:nvSpPr>
      <dsp:spPr>
        <a:xfrm>
          <a:off x="4788449" y="5359205"/>
          <a:ext cx="3420462" cy="82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«Майские указы» </a:t>
          </a:r>
          <a:endParaRPr lang="ru-RU" sz="1500" kern="1200" dirty="0"/>
        </a:p>
      </dsp:txBody>
      <dsp:txXfrm>
        <a:off x="4812545" y="5383301"/>
        <a:ext cx="3372270" cy="7745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F9FEE-FF8C-4A69-A126-B7D5D7661BB8}">
      <dsp:nvSpPr>
        <dsp:cNvPr id="0" name=""/>
        <dsp:cNvSpPr/>
      </dsp:nvSpPr>
      <dsp:spPr>
        <a:xfrm>
          <a:off x="0" y="214976"/>
          <a:ext cx="6115050" cy="3821906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72BF9-5F4B-44A2-B761-4CC368AB269A}">
      <dsp:nvSpPr>
        <dsp:cNvPr id="0" name=""/>
        <dsp:cNvSpPr/>
      </dsp:nvSpPr>
      <dsp:spPr>
        <a:xfrm>
          <a:off x="776611" y="3012612"/>
          <a:ext cx="158991" cy="15899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43BC8-95BA-4792-B2AA-971BB788EA13}">
      <dsp:nvSpPr>
        <dsp:cNvPr id="0" name=""/>
        <dsp:cNvSpPr/>
      </dsp:nvSpPr>
      <dsp:spPr>
        <a:xfrm>
          <a:off x="856107" y="3092107"/>
          <a:ext cx="1424806" cy="110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46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856107" y="3092107"/>
        <a:ext cx="1424806" cy="1104530"/>
      </dsp:txXfrm>
    </dsp:sp>
    <dsp:sp modelId="{8836A63A-816A-4CC4-86E5-FAC69111A640}">
      <dsp:nvSpPr>
        <dsp:cNvPr id="0" name=""/>
        <dsp:cNvSpPr/>
      </dsp:nvSpPr>
      <dsp:spPr>
        <a:xfrm>
          <a:off x="2180015" y="1973817"/>
          <a:ext cx="287407" cy="28740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81E60-64AD-4C83-A794-61697998B770}">
      <dsp:nvSpPr>
        <dsp:cNvPr id="0" name=""/>
        <dsp:cNvSpPr/>
      </dsp:nvSpPr>
      <dsp:spPr>
        <a:xfrm>
          <a:off x="2323719" y="2117521"/>
          <a:ext cx="1467612" cy="2079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291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2323719" y="2117521"/>
        <a:ext cx="1467612" cy="2079117"/>
      </dsp:txXfrm>
    </dsp:sp>
    <dsp:sp modelId="{802B9C08-C2E5-4E52-8408-7C4BE1700A84}">
      <dsp:nvSpPr>
        <dsp:cNvPr id="0" name=""/>
        <dsp:cNvSpPr/>
      </dsp:nvSpPr>
      <dsp:spPr>
        <a:xfrm>
          <a:off x="3902166" y="961077"/>
          <a:ext cx="397478" cy="397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2BB5B-0775-4DD8-B50C-F88628867127}">
      <dsp:nvSpPr>
        <dsp:cNvPr id="0" name=""/>
        <dsp:cNvSpPr/>
      </dsp:nvSpPr>
      <dsp:spPr>
        <a:xfrm>
          <a:off x="4330223" y="941328"/>
          <a:ext cx="1467612" cy="265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615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Жизненные компетенции</a:t>
          </a:r>
          <a:endParaRPr lang="ru-RU" sz="1700" kern="1200" dirty="0"/>
        </a:p>
      </dsp:txBody>
      <dsp:txXfrm>
        <a:off x="4330223" y="941328"/>
        <a:ext cx="1467612" cy="2656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FB607-3F41-46A8-8518-8A644FF519EB}">
      <dsp:nvSpPr>
        <dsp:cNvPr id="0" name=""/>
        <dsp:cNvSpPr/>
      </dsp:nvSpPr>
      <dsp:spPr>
        <a:xfrm rot="5400000">
          <a:off x="2236244" y="-839568"/>
          <a:ext cx="2518861" cy="5738854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59C95-62BA-4650-B5ED-5A2B395B6DE6}">
      <dsp:nvSpPr>
        <dsp:cNvPr id="0" name=""/>
        <dsp:cNvSpPr/>
      </dsp:nvSpPr>
      <dsp:spPr>
        <a:xfrm>
          <a:off x="3055747" y="1126025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D6120-9AF5-477F-9EEF-B210BEDEFFBE}">
      <dsp:nvSpPr>
        <dsp:cNvPr id="0" name=""/>
        <dsp:cNvSpPr/>
      </dsp:nvSpPr>
      <dsp:spPr>
        <a:xfrm>
          <a:off x="3662380" y="1615331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C2745-8C60-47C8-8D9C-421A555A48D7}">
      <dsp:nvSpPr>
        <dsp:cNvPr id="0" name=""/>
        <dsp:cNvSpPr/>
      </dsp:nvSpPr>
      <dsp:spPr>
        <a:xfrm>
          <a:off x="4117019" y="2187542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F5425-503E-4619-A9B0-F42C6941D519}">
      <dsp:nvSpPr>
        <dsp:cNvPr id="0" name=""/>
        <dsp:cNvSpPr/>
      </dsp:nvSpPr>
      <dsp:spPr>
        <a:xfrm>
          <a:off x="1506346" y="-2140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506346" y="-2140"/>
        <a:ext cx="1654048" cy="650240"/>
      </dsp:txXfrm>
    </dsp:sp>
    <dsp:sp modelId="{AB9C2FD0-4219-4CD7-AC4D-22C2C9A74692}">
      <dsp:nvSpPr>
        <dsp:cNvPr id="0" name=""/>
        <dsp:cNvSpPr/>
      </dsp:nvSpPr>
      <dsp:spPr>
        <a:xfrm>
          <a:off x="3562731" y="845203"/>
          <a:ext cx="2414016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562731" y="845203"/>
        <a:ext cx="2414016" cy="650240"/>
      </dsp:txXfrm>
    </dsp:sp>
    <dsp:sp modelId="{1AEACDAA-1FCD-470C-A9EF-97EF5D94C221}">
      <dsp:nvSpPr>
        <dsp:cNvPr id="0" name=""/>
        <dsp:cNvSpPr/>
      </dsp:nvSpPr>
      <dsp:spPr>
        <a:xfrm>
          <a:off x="1506346" y="1334508"/>
          <a:ext cx="1922272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1506346" y="1334508"/>
        <a:ext cx="1922272" cy="650240"/>
      </dsp:txXfrm>
    </dsp:sp>
    <dsp:sp modelId="{97CF37FC-5537-476A-93B2-83023DC37F36}">
      <dsp:nvSpPr>
        <dsp:cNvPr id="0" name=""/>
        <dsp:cNvSpPr/>
      </dsp:nvSpPr>
      <dsp:spPr>
        <a:xfrm>
          <a:off x="4501515" y="1906719"/>
          <a:ext cx="1475231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4501515" y="1906719"/>
        <a:ext cx="1475231" cy="650240"/>
      </dsp:txXfrm>
    </dsp:sp>
    <dsp:sp modelId="{2EA69D24-597F-4FFD-9BD6-9C7B0400416B}">
      <dsp:nvSpPr>
        <dsp:cNvPr id="0" name=""/>
        <dsp:cNvSpPr/>
      </dsp:nvSpPr>
      <dsp:spPr>
        <a:xfrm>
          <a:off x="5021489" y="2484770"/>
          <a:ext cx="1115543" cy="65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Академический компонент</a:t>
          </a:r>
          <a:endParaRPr lang="ru-RU" sz="1200" b="1" kern="1200" dirty="0"/>
        </a:p>
      </dsp:txBody>
      <dsp:txXfrm>
        <a:off x="5021489" y="2484770"/>
        <a:ext cx="1115543" cy="6588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4FF3E-1788-45AC-9072-D5CEEBD5070F}">
      <dsp:nvSpPr>
        <dsp:cNvPr id="0" name=""/>
        <dsp:cNvSpPr/>
      </dsp:nvSpPr>
      <dsp:spPr>
        <a:xfrm>
          <a:off x="859932" y="2262981"/>
          <a:ext cx="1958737" cy="1579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368" y="0"/>
              </a:lnTo>
              <a:lnTo>
                <a:pt x="979368" y="1579963"/>
              </a:lnTo>
              <a:lnTo>
                <a:pt x="1958737" y="1579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776388" y="2990049"/>
        <a:ext cx="125826" cy="125826"/>
      </dsp:txXfrm>
    </dsp:sp>
    <dsp:sp modelId="{2187930E-E356-4128-87EC-18C9C5AF42D5}">
      <dsp:nvSpPr>
        <dsp:cNvPr id="0" name=""/>
        <dsp:cNvSpPr/>
      </dsp:nvSpPr>
      <dsp:spPr>
        <a:xfrm>
          <a:off x="859932" y="2262981"/>
          <a:ext cx="1908530" cy="537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265" y="0"/>
              </a:lnTo>
              <a:lnTo>
                <a:pt x="954265" y="537458"/>
              </a:lnTo>
              <a:lnTo>
                <a:pt x="1908530" y="537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764629" y="2482141"/>
        <a:ext cx="99138" cy="99138"/>
      </dsp:txXfrm>
    </dsp:sp>
    <dsp:sp modelId="{DDD19842-6716-4D9C-B5D4-F498D88B236C}">
      <dsp:nvSpPr>
        <dsp:cNvPr id="0" name=""/>
        <dsp:cNvSpPr/>
      </dsp:nvSpPr>
      <dsp:spPr>
        <a:xfrm>
          <a:off x="859932" y="1725523"/>
          <a:ext cx="1908530" cy="537458"/>
        </a:xfrm>
        <a:custGeom>
          <a:avLst/>
          <a:gdLst/>
          <a:ahLst/>
          <a:cxnLst/>
          <a:rect l="0" t="0" r="0" b="0"/>
          <a:pathLst>
            <a:path>
              <a:moveTo>
                <a:pt x="0" y="537458"/>
              </a:moveTo>
              <a:lnTo>
                <a:pt x="954265" y="537458"/>
              </a:lnTo>
              <a:lnTo>
                <a:pt x="954265" y="0"/>
              </a:lnTo>
              <a:lnTo>
                <a:pt x="190853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764629" y="1944683"/>
        <a:ext cx="99138" cy="99138"/>
      </dsp:txXfrm>
    </dsp:sp>
    <dsp:sp modelId="{716F9F47-46AB-40C2-BE0C-B237A4871DD6}">
      <dsp:nvSpPr>
        <dsp:cNvPr id="0" name=""/>
        <dsp:cNvSpPr/>
      </dsp:nvSpPr>
      <dsp:spPr>
        <a:xfrm>
          <a:off x="859932" y="650607"/>
          <a:ext cx="1908530" cy="1612374"/>
        </a:xfrm>
        <a:custGeom>
          <a:avLst/>
          <a:gdLst/>
          <a:ahLst/>
          <a:cxnLst/>
          <a:rect l="0" t="0" r="0" b="0"/>
          <a:pathLst>
            <a:path>
              <a:moveTo>
                <a:pt x="0" y="1612374"/>
              </a:moveTo>
              <a:lnTo>
                <a:pt x="954265" y="1612374"/>
              </a:lnTo>
              <a:lnTo>
                <a:pt x="954265" y="0"/>
              </a:lnTo>
              <a:lnTo>
                <a:pt x="190853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751737" y="1394333"/>
        <a:ext cx="124922" cy="124922"/>
      </dsp:txXfrm>
    </dsp:sp>
    <dsp:sp modelId="{BB61A945-E76B-4494-8F74-19E3F1E94EA0}">
      <dsp:nvSpPr>
        <dsp:cNvPr id="0" name=""/>
        <dsp:cNvSpPr/>
      </dsp:nvSpPr>
      <dsp:spPr>
        <a:xfrm rot="16200000">
          <a:off x="-1833015" y="1833015"/>
          <a:ext cx="4525963" cy="8599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АОП привязан к нозологии, ребенок с ОВЗ</a:t>
          </a:r>
          <a:endParaRPr lang="ru-RU" sz="2900" kern="1200" dirty="0"/>
        </a:p>
      </dsp:txBody>
      <dsp:txXfrm>
        <a:off x="-1833015" y="1833015"/>
        <a:ext cx="4525963" cy="859932"/>
      </dsp:txXfrm>
    </dsp:sp>
    <dsp:sp modelId="{948FB91B-154B-49CC-8782-36894201AA61}">
      <dsp:nvSpPr>
        <dsp:cNvPr id="0" name=""/>
        <dsp:cNvSpPr/>
      </dsp:nvSpPr>
      <dsp:spPr>
        <a:xfrm>
          <a:off x="2768463" y="220640"/>
          <a:ext cx="4048547" cy="8599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Нарушение медицинской тайны</a:t>
          </a:r>
          <a:endParaRPr lang="ru-RU" sz="1400" kern="1200" dirty="0"/>
        </a:p>
      </dsp:txBody>
      <dsp:txXfrm>
        <a:off x="2768463" y="220640"/>
        <a:ext cx="4048547" cy="859932"/>
      </dsp:txXfrm>
    </dsp:sp>
    <dsp:sp modelId="{B3370440-A76D-47EE-A166-C2E4BEE0B6FB}">
      <dsp:nvSpPr>
        <dsp:cNvPr id="0" name=""/>
        <dsp:cNvSpPr/>
      </dsp:nvSpPr>
      <dsp:spPr>
        <a:xfrm>
          <a:off x="2768463" y="1295556"/>
          <a:ext cx="4116721" cy="8599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Образовательный маршрут ребенка определяется не столько педагогами, сколько врачами… </a:t>
          </a:r>
          <a:endParaRPr lang="ru-RU" sz="1400" kern="1200" dirty="0"/>
        </a:p>
      </dsp:txBody>
      <dsp:txXfrm>
        <a:off x="2768463" y="1295556"/>
        <a:ext cx="4116721" cy="859932"/>
      </dsp:txXfrm>
    </dsp:sp>
    <dsp:sp modelId="{81D736E3-5E08-4C0F-BF83-016CA752AB1F}">
      <dsp:nvSpPr>
        <dsp:cNvPr id="0" name=""/>
        <dsp:cNvSpPr/>
      </dsp:nvSpPr>
      <dsp:spPr>
        <a:xfrm>
          <a:off x="2768463" y="2370473"/>
          <a:ext cx="4116721" cy="8599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Появление нормативных актов, дискриминирующих отдельные группы детей с ОВЗ (СанПиН для детей с ОВЗ)</a:t>
          </a:r>
          <a:r>
            <a:rPr lang="en-US" sz="1400" kern="1200" dirty="0" smtClean="0"/>
            <a:t> </a:t>
          </a:r>
          <a:r>
            <a:rPr lang="ru-RU" sz="1400" kern="1200" dirty="0" smtClean="0"/>
            <a:t>в отношении инклюзии</a:t>
          </a:r>
          <a:endParaRPr lang="ru-RU" sz="1400" kern="1200" dirty="0"/>
        </a:p>
      </dsp:txBody>
      <dsp:txXfrm>
        <a:off x="2768463" y="2370473"/>
        <a:ext cx="4116721" cy="859932"/>
      </dsp:txXfrm>
    </dsp:sp>
    <dsp:sp modelId="{551C7A6A-1519-439F-86AF-ADB6357098F3}">
      <dsp:nvSpPr>
        <dsp:cNvPr id="0" name=""/>
        <dsp:cNvSpPr/>
      </dsp:nvSpPr>
      <dsp:spPr>
        <a:xfrm>
          <a:off x="2818670" y="3412978"/>
          <a:ext cx="4092154" cy="8599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«Выпадение» некоторых групп и нозологий</a:t>
          </a:r>
          <a:endParaRPr lang="ru-RU" sz="1400" kern="1200" dirty="0"/>
        </a:p>
      </dsp:txBody>
      <dsp:txXfrm>
        <a:off x="2818670" y="3412978"/>
        <a:ext cx="4092154" cy="8599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996CD-8846-420A-8800-7A2A52DEEC89}">
      <dsp:nvSpPr>
        <dsp:cNvPr id="0" name=""/>
        <dsp:cNvSpPr/>
      </dsp:nvSpPr>
      <dsp:spPr>
        <a:xfrm>
          <a:off x="0" y="555681"/>
          <a:ext cx="8229600" cy="1099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Делегитимизация существующих моделей инклюзии и интеграции (практически все инклюзивные классы больше требуемого, отсутствие возможности формирования отдельных классов для детей с РАС )  </a:t>
          </a:r>
          <a:endParaRPr lang="ru-RU" sz="2000" kern="1200"/>
        </a:p>
      </dsp:txBody>
      <dsp:txXfrm>
        <a:off x="53688" y="609369"/>
        <a:ext cx="8122224" cy="992424"/>
      </dsp:txXfrm>
    </dsp:sp>
    <dsp:sp modelId="{A5EA31B2-24BC-4246-9C26-A960A31427F7}">
      <dsp:nvSpPr>
        <dsp:cNvPr id="0" name=""/>
        <dsp:cNvSpPr/>
      </dsp:nvSpPr>
      <dsp:spPr>
        <a:xfrm>
          <a:off x="0" y="1713081"/>
          <a:ext cx="8229600" cy="1099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Дискриминация детей по возможности включения в инклюзивные модели </a:t>
          </a:r>
          <a:endParaRPr lang="ru-RU" sz="2000" kern="1200"/>
        </a:p>
      </dsp:txBody>
      <dsp:txXfrm>
        <a:off x="53688" y="1766769"/>
        <a:ext cx="8122224" cy="992424"/>
      </dsp:txXfrm>
    </dsp:sp>
    <dsp:sp modelId="{1B06EDE3-5759-44D3-BD12-578148411CD6}">
      <dsp:nvSpPr>
        <dsp:cNvPr id="0" name=""/>
        <dsp:cNvSpPr/>
      </dsp:nvSpPr>
      <dsp:spPr>
        <a:xfrm>
          <a:off x="0" y="2870481"/>
          <a:ext cx="8229600" cy="1099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Снижение мотивации руководителей ОУ к формированию инклюзивных классов </a:t>
          </a:r>
          <a:endParaRPr lang="ru-RU" sz="2000" kern="1200"/>
        </a:p>
      </dsp:txBody>
      <dsp:txXfrm>
        <a:off x="53688" y="2924169"/>
        <a:ext cx="8122224" cy="992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2131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</a:rPr>
              <a:t>Цензовый</a:t>
            </a:r>
            <a:r>
              <a:rPr lang="ru-RU" baseline="0" dirty="0" smtClean="0">
                <a:latin typeface="Arial" panose="020B0604020202020204" pitchFamily="34" charset="0"/>
              </a:rPr>
              <a:t> уровень\нецензовый уровень</a:t>
            </a:r>
            <a:endParaRPr lang="ru-RU" dirty="0" smtClean="0">
              <a:latin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</a:rPr>
              <a:t>В содержании образования выделены два взаимодополняющих компонента – академический и «жизненной компетенции»;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-</a:t>
            </a:r>
            <a:r>
              <a:rPr lang="ru-RU" baseline="0" dirty="0" smtClean="0">
                <a:latin typeface="Arial" panose="020B0604020202020204" pitchFamily="34" charset="0"/>
              </a:rPr>
              <a:t> За</a:t>
            </a:r>
            <a:r>
              <a:rPr lang="ru-RU" dirty="0" smtClean="0">
                <a:latin typeface="Arial" panose="020B0604020202020204" pitchFamily="34" charset="0"/>
              </a:rPr>
              <a:t>креплены вариативные возможности обучения для всех категорий детей с ОВЗ, включая инклюзивное образование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397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Для выполнения реабилитационных или </a:t>
            </a:r>
            <a:r>
              <a:rPr lang="ru-RU" altLang="ru-RU" sz="12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абилитационных</a:t>
            </a:r>
            <a:r>
              <a:rPr lang="ru-RU" altLang="ru-RU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 мероприятий федеральное государственное учреждение медико-социальной экспертизы направляет выписку из ИПРА инвалида (ИПРА ребенка-инвалида) в орган исполнительной власти субъекта Российской Федерации в сфере образования - в части выполнения мероприятий психолого-педагогической реабилитации или </a:t>
            </a:r>
            <a:r>
              <a:rPr lang="ru-RU" altLang="ru-RU" sz="12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абилитации</a:t>
            </a:r>
            <a:r>
              <a:rPr lang="ru-RU" altLang="ru-RU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, мероприятий по общему и профессиональному образованию, который организует работу по реализации мероприятий ИПРА</a:t>
            </a:r>
            <a:r>
              <a:rPr lang="en-US" altLang="ru-RU" sz="1200" dirty="0" smtClean="0">
                <a:latin typeface="Tahoma" panose="020B0604030504040204" pitchFamily="34" charset="0"/>
                <a:cs typeface="Tahoma" panose="020B0604030504040204" pitchFamily="34" charset="0"/>
              </a:rPr>
              <a:t>/</a:t>
            </a:r>
            <a:endParaRPr lang="ru-RU" altLang="ru-RU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6D2D-E776-4C13-A79F-2A4185B5921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789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ru-RU" sz="1200" b="0" i="0" u="none" strike="noStrike" kern="1200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None/>
            </a:pPr>
            <a:endParaRPr lang="ru-RU" sz="1200" b="0" i="0" u="none" strike="noStrike" kern="1200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Часть Учебного плана, формируемая участниками образовательных отношений, включает часы на </a:t>
            </a:r>
            <a:r>
              <a:rPr lang="ru-RU" sz="1200" b="1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внеурочную деятельность (10 часов в неделю)</a:t>
            </a:r>
            <a:r>
              <a:rPr lang="ru-RU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предназначенные для реализации направлений внеурочной деятельности (</a:t>
            </a:r>
            <a:r>
              <a:rPr lang="ru-RU" sz="1200" b="1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более 5 </a:t>
            </a:r>
            <a:r>
              <a:rPr lang="ru-RU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часов в неделю), и часы на коррекционно-развивающую область (</a:t>
            </a:r>
            <a:r>
              <a:rPr lang="ru-RU" sz="1200" b="1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менее 5 </a:t>
            </a:r>
            <a:r>
              <a:rPr lang="ru-RU" sz="1200" b="0" i="0" u="none" strike="noStrike" kern="1200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часов в неделю),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229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Понимание инклюзии в разных</a:t>
            </a:r>
            <a:r>
              <a:rPr lang="ru-RU" baseline="0" dirty="0" smtClean="0"/>
              <a:t> смыслах: и включение детей с ОВЗ в общеобразовательный процесс, и включение только в класс со здоровыми сверстниками….</a:t>
            </a:r>
            <a:endParaRPr dirty="0"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751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71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101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96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10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600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84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6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17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47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75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93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ventions.ru/view_base.php?id=11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1;&#1084;&#1082;&#1089;&#1080;&#1087;&#1088;.&#1088;&#1092;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mailto:roo.kontakt@yandex.ru" TargetMode="Externa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hyperlink" Target="https://www.facebook.com/&#1042;&#1089;&#1077;&#1088;&#1086;&#1089;&#1089;&#1080;&#1081;&#1089;&#1082;&#1072;&#1103;-&#1086;&#1088;&#1075;&#1072;&#1085;&#1080;&#1079;&#1072;&#1094;&#1080;&#1103;-&#1088;&#1086;&#1076;&#1080;&#1090;&#1077;&#1083;&#1077;&#1081;-&#1076;&#1077;&#1090;&#1077;&#1081;-&#1080;&#1085;&#1074;&#1072;&#1083;&#1080;&#1076;&#1086;&#1074;-&#1042;&#1054;&#1056;&#1044;&#1048;-174543363208067/" TargetMode="External"/><Relationship Id="rId4" Type="http://schemas.openxmlformats.org/officeDocument/2006/relationships/hyperlink" Target="mailto:mos.as.di@mail.r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НОРМАТИВНО-ПРАВОВОЕ ОБЕСПЕЧЕНИЕ ИНКЛЮЗИВНОГО </a:t>
            </a:r>
            <a:r>
              <a:rPr lang="ru-RU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ОБРАЗОВАНИЯ И ПРАКТИКА ЕГО ПРИМЕНЕНИЯ</a:t>
            </a:r>
            <a:endParaRPr lang="ru-RU"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Елена </a:t>
            </a:r>
            <a:r>
              <a:rPr lang="ru-RU" sz="2000" b="0" i="0" u="none" strike="noStrike" cap="none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Багарадникова</a:t>
            </a:r>
            <a:r>
              <a:rPr lang="ru-RU" sz="2000" b="0" i="0" u="none" strike="noStrike" cap="none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0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РОО помощи детям с аутизмом «Контакт» </a:t>
            </a:r>
            <a:endParaRPr lang="ru-RU" sz="2000" b="0" i="0" u="none" strike="noStrike" cap="none" dirty="0" smtClea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ru-RU" sz="20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МГАРДИ</a:t>
            </a:r>
          </a:p>
          <a:p>
            <a:pPr marL="0" marR="0" lvl="0" indent="-12700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ru-RU" sz="2000" b="0" i="0" u="none" strike="noStrike" cap="none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ВОРДИ</a:t>
            </a:r>
          </a:p>
          <a:p>
            <a:pPr marL="0" marR="0" lvl="0" indent="-12700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ru-RU" sz="200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lang="ru-RU" sz="20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Shape 131" descr="13419055_1731925200420012_9209876537417536503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173" y="182276"/>
            <a:ext cx="4086129" cy="1055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Адаптированные программы и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ФГОСы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ФГОСов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Начальное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дети, поступившие</a:t>
                      </a:r>
                      <a:r>
                        <a:rPr lang="ru-RU" baseline="0" dirty="0" smtClean="0"/>
                        <a:t> до 2016 года – ФГОС для начального образования и ФГОС для детей с </a:t>
                      </a:r>
                      <a:r>
                        <a:rPr lang="ru-RU" baseline="0" dirty="0" err="1" smtClean="0"/>
                        <a:t>у.о</a:t>
                      </a:r>
                      <a:r>
                        <a:rPr lang="ru-RU" baseline="0" dirty="0" smtClean="0"/>
                        <a:t>.( 1 и 2 вариант)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5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Дети, поступившие 1 сентября 2016</a:t>
                      </a:r>
                      <a:r>
                        <a:rPr lang="ru-RU" baseline="0" dirty="0" smtClean="0"/>
                        <a:t> года – ФГОС  НОО для детей с ОВЗ (28 вариантов программ для детей с ОВЗ) и ФГОС для детей с </a:t>
                      </a:r>
                      <a:r>
                        <a:rPr lang="ru-RU" baseline="0" dirty="0" err="1" smtClean="0"/>
                        <a:t>у.о</a:t>
                      </a:r>
                      <a:r>
                        <a:rPr lang="ru-RU" baseline="0" dirty="0" smtClean="0"/>
                        <a:t>. .( 1 и 2 вариант)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44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Основная</a:t>
                      </a:r>
                      <a:r>
                        <a:rPr lang="ru-RU" baseline="0" dirty="0" smtClean="0"/>
                        <a:t> средняя 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ФГОС для</a:t>
                      </a:r>
                      <a:r>
                        <a:rPr lang="ru-RU" baseline="0" dirty="0" smtClean="0"/>
                        <a:t> средней и старшей школы и ФГОС для детей с </a:t>
                      </a:r>
                      <a:r>
                        <a:rPr lang="ru-RU" baseline="0" dirty="0" err="1" smtClean="0"/>
                        <a:t>у.о</a:t>
                      </a:r>
                      <a:r>
                        <a:rPr lang="ru-RU" baseline="0" dirty="0" smtClean="0"/>
                        <a:t>. (1 и 2 вариант)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912" y="454683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NB</a:t>
            </a:r>
            <a:r>
              <a:rPr lang="ru-RU" sz="1600" dirty="0" smtClean="0"/>
              <a:t>: Сейчас ФГОС НОО и заключения ПМПК привязаны к нозологическим категориям – заключение дается на основе медицинского диагноза, что не соответствует общему повороту к социальной модели инвалидности… </a:t>
            </a:r>
          </a:p>
          <a:p>
            <a:endParaRPr lang="ru-RU" sz="1600" dirty="0"/>
          </a:p>
          <a:p>
            <a:r>
              <a:rPr lang="ru-RU" sz="1600" dirty="0" smtClean="0"/>
              <a:t>ФГОС для средней школы предполагает, что программа коррекционной работы включается в образовательную программу.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076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Кто и как пишет адаптированную программу 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77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95536" y="404664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Модели образования для детей с ОВЗ</a:t>
            </a:r>
          </a:p>
        </p:txBody>
      </p:sp>
      <p:pic>
        <p:nvPicPr>
          <p:cNvPr id="100" name="Shape 100" descr="inclusive education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196752"/>
            <a:ext cx="8398552" cy="460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10" y="2331086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Правовые основы инклюзивного образования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797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1396" algn="ctr" rtl="0">
              <a:spcBef>
                <a:spcPts val="0"/>
              </a:spcBef>
              <a:buClr>
                <a:schemeClr val="dk1"/>
              </a:buClr>
              <a:buSzPct val="99974"/>
              <a:buFont typeface="Calibri"/>
              <a:buNone/>
            </a:pPr>
            <a:r>
              <a:rPr lang="ru-RU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РФ – это федерация и член международного сообщества</a:t>
            </a:r>
          </a:p>
        </p:txBody>
      </p:sp>
      <p:grpSp>
        <p:nvGrpSpPr>
          <p:cNvPr id="106" name="Shape 106"/>
          <p:cNvGrpSpPr/>
          <p:nvPr/>
        </p:nvGrpSpPr>
        <p:grpSpPr>
          <a:xfrm>
            <a:off x="457200" y="1702312"/>
            <a:ext cx="8229600" cy="4422345"/>
            <a:chOff x="0" y="1504"/>
            <a:chExt cx="8229600" cy="4422345"/>
          </a:xfrm>
        </p:grpSpPr>
        <p:sp>
          <p:nvSpPr>
            <p:cNvPr id="107" name="Shape 107"/>
            <p:cNvSpPr/>
            <p:nvPr/>
          </p:nvSpPr>
          <p:spPr>
            <a:xfrm>
              <a:off x="0" y="3629749"/>
              <a:ext cx="8229600" cy="7941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0" y="3629749"/>
              <a:ext cx="8229600" cy="428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Локальные акты</a:t>
              </a:r>
            </a:p>
          </p:txBody>
        </p:sp>
        <p:sp>
          <p:nvSpPr>
            <p:cNvPr id="109" name="Shape 109"/>
            <p:cNvSpPr/>
            <p:nvPr/>
          </p:nvSpPr>
          <p:spPr>
            <a:xfrm>
              <a:off x="0" y="4042682"/>
              <a:ext cx="8229600" cy="365286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 txBox="1"/>
            <p:nvPr/>
          </p:nvSpPr>
          <p:spPr>
            <a:xfrm>
              <a:off x="0" y="4042682"/>
              <a:ext cx="8229600" cy="365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000" tIns="11425" rIns="6400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Положения о </a:t>
              </a:r>
              <a:r>
                <a:rPr lang="ru-RU" sz="9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спецусловиях</a:t>
              </a:r>
              <a:r>
                <a:rPr lang="ru-RU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приказы директора, </a:t>
              </a:r>
              <a:r>
                <a:rPr lang="ru-RU" sz="9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АОПы</a:t>
              </a:r>
              <a:r>
                <a:rPr lang="ru-RU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ru-RU" sz="9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ИУПы</a:t>
              </a:r>
              <a:r>
                <a:rPr lang="ru-RU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ru-RU" sz="9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АООПы</a:t>
              </a:r>
              <a:r>
                <a:rPr lang="ru-RU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и т.д.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SzPct val="25000"/>
                <a:buNone/>
              </a:pP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 rot="10800000">
              <a:off x="0" y="2420334"/>
              <a:ext cx="8229600" cy="122132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0" y="2420334"/>
              <a:ext cx="8229600" cy="4286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Региональный  и местный уровень (в  соотв. с Конституцией РФ)</a:t>
              </a:r>
            </a:p>
          </p:txBody>
        </p:sp>
        <p:sp>
          <p:nvSpPr>
            <p:cNvPr id="113" name="Shape 113"/>
            <p:cNvSpPr/>
            <p:nvPr/>
          </p:nvSpPr>
          <p:spPr>
            <a:xfrm>
              <a:off x="0" y="2849020"/>
              <a:ext cx="4114799" cy="365176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0" y="2849020"/>
              <a:ext cx="4114799" cy="3651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000" tIns="11425" rIns="6400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Региональные законы (например, Закон «Об образовании детей-инвалидов», региональные законы об образовании)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4114800" y="2849020"/>
              <a:ext cx="4114799" cy="365176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4114800" y="2849020"/>
              <a:ext cx="4114799" cy="3651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000" tIns="11425" rIns="6400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Приказы исполнительных органов власти (Департаментов и региональных министерств), в т.ч. подушевые нормативы</a:t>
              </a:r>
            </a:p>
          </p:txBody>
        </p:sp>
        <p:sp>
          <p:nvSpPr>
            <p:cNvPr id="117" name="Shape 117"/>
            <p:cNvSpPr/>
            <p:nvPr/>
          </p:nvSpPr>
          <p:spPr>
            <a:xfrm rot="10800000">
              <a:off x="0" y="1210919"/>
              <a:ext cx="8229600" cy="122132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0" y="1210919"/>
              <a:ext cx="8229600" cy="4286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Федеральный уровень</a:t>
              </a:r>
            </a:p>
          </p:txBody>
        </p:sp>
        <p:sp>
          <p:nvSpPr>
            <p:cNvPr id="119" name="Shape 119"/>
            <p:cNvSpPr/>
            <p:nvPr/>
          </p:nvSpPr>
          <p:spPr>
            <a:xfrm>
              <a:off x="0" y="1639605"/>
              <a:ext cx="4114799" cy="365176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0" y="1639605"/>
              <a:ext cx="4114799" cy="3651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000" tIns="11425" rIns="6400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Законы РФ «Об образовании», «О социальной защите инвалидов в РФ»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4114800" y="1639605"/>
              <a:ext cx="4114799" cy="365176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 txBox="1"/>
            <p:nvPr/>
          </p:nvSpPr>
          <p:spPr>
            <a:xfrm>
              <a:off x="4114800" y="1639605"/>
              <a:ext cx="4114799" cy="3651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000" tIns="11425" rIns="6400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Приказы Министерства образования и смежных ведомств (Роспотребнадзор)</a:t>
              </a:r>
              <a:br>
                <a:rPr lang="ru-RU"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lang="ru-RU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 rot="10800000">
              <a:off x="0" y="1504"/>
              <a:ext cx="8229600" cy="122132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 txBox="1"/>
            <p:nvPr/>
          </p:nvSpPr>
          <p:spPr>
            <a:xfrm>
              <a:off x="0" y="1504"/>
              <a:ext cx="8229600" cy="4286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Международные договоры</a:t>
              </a:r>
            </a:p>
          </p:txBody>
        </p:sp>
        <p:sp>
          <p:nvSpPr>
            <p:cNvPr id="125" name="Shape 125"/>
            <p:cNvSpPr/>
            <p:nvPr/>
          </p:nvSpPr>
          <p:spPr>
            <a:xfrm>
              <a:off x="0" y="430190"/>
              <a:ext cx="8229600" cy="365176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 txBox="1"/>
            <p:nvPr/>
          </p:nvSpPr>
          <p:spPr>
            <a:xfrm>
              <a:off x="0" y="430190"/>
              <a:ext cx="8229600" cy="3651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4000" tIns="11425" rIns="6400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Конвенция о правах инвалидов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Международный уровень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ru-RU" sz="2775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Конвенция о правах инвалидов ООН (2006, ратифицирована Россией в 2013 г.) </a:t>
            </a:r>
            <a:r>
              <a:rPr lang="ru-RU" sz="27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обязывает государства-участники </a:t>
            </a:r>
            <a:r>
              <a:rPr lang="ru-RU" sz="2775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без дискриминации и на основе равенства возможностей…» обеспечивать «инклюзивное образование на всех уровнях и обучение в течение всей жизни»…, чтобы: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 инвалиды не исключались по причине инвалидности из системы общего образования;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инвалиды имели наравне с другими доступ к инклюзивному, качественному и бесплатному начальному образованию и среднему образованию в местах своего проживания». </a:t>
            </a:r>
          </a:p>
          <a:p>
            <a:pPr marL="457200" marR="0" lvl="1" indent="-152717" algn="l" rtl="0">
              <a:lnSpc>
                <a:spcPct val="80000"/>
              </a:lnSpc>
              <a:spcBef>
                <a:spcPts val="481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405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67544" y="1209368"/>
            <a:ext cx="8229600" cy="3474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27000" algn="ctr" rtl="0">
              <a:spcBef>
                <a:spcPts val="0"/>
              </a:spcBef>
              <a:buClr>
                <a:srgbClr val="FF0000"/>
              </a:buClr>
              <a:buSzPct val="100000"/>
              <a:buFont typeface="Calibri"/>
              <a:buNone/>
            </a:pPr>
            <a:r>
              <a:rPr lang="ru-RU" sz="20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Саламанкская</a:t>
            </a:r>
            <a:r>
              <a:rPr lang="ru-RU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декларация о принципах, политике и практической деятельности в сфере образования лиц с особыми потребностями (1994</a:t>
            </a:r>
            <a:r>
              <a:rPr lang="ru-RU" sz="2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lang="ru-RU" sz="20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2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«лица, имеющие особые потребности в области образования, должны иметь доступ к обучению в обычных школах, которые должны создать им условия на основе педагогических методов, ориентированных в первую очередь на детей с целью удовлетворения этих потребностей,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2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обычные школы с такой инклюзивной ориентацией являются наиболее эффективным средством борьбы с дискриминационными воззрениями, создания благоприятной атмосферы в общинах, построения инклюзивного общества и обеспечения образования для всех; более того, они обеспечивают реальное образование для большинства детей и повышают эффективность и в конечном счете рентабельность системы образования».</a:t>
            </a:r>
          </a:p>
          <a:p>
            <a:pPr marL="0" marR="0" lvl="0" indent="-14224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24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Источник:  http://www.conventions.ru/view_base.php?id=118</a:t>
            </a:r>
            <a:r>
              <a:rPr lang="ru-RU" sz="22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24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0490" y="334297"/>
            <a:ext cx="744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Почему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инклюзивное образование?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Почему дети с особыми потребностями должны получать образование в обычной школе?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0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" t="10723"/>
          <a:stretch/>
        </p:blipFill>
        <p:spPr>
          <a:xfrm>
            <a:off x="4020458" y="1481365"/>
            <a:ext cx="4876801" cy="37461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2876" y="373992"/>
            <a:ext cx="5097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Государственные гарантии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399" y="4117673"/>
            <a:ext cx="3713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4. Основное общее образование обязательно. Родители или лица, их заменяющие, обеспечивают получение детьми основного общего образования.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688727"/>
            <a:ext cx="37134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Конституция РФ. Глава 2 Статья 43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1. Каждый имеет право на образование.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2. Гарантируются 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и на предприятиях.</a:t>
            </a:r>
          </a:p>
        </p:txBody>
      </p:sp>
    </p:spTree>
    <p:extLst>
      <p:ext uri="{BB962C8B-B14F-4D97-AF65-F5344CB8AC3E}">
        <p14:creationId xmlns:p14="http://schemas.microsoft.com/office/powerpoint/2010/main" val="22176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95536" y="620688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spcBef>
                <a:spcPts val="0"/>
              </a:spcBef>
              <a:buClr>
                <a:srgbClr val="FF0000"/>
              </a:buClr>
              <a:buSzPct val="100000"/>
              <a:buFont typeface="Calibri"/>
              <a:buNone/>
            </a:pPr>
            <a:r>
              <a:rPr lang="ru-RU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Федеральный уровень: законы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Закон «Об образовании», 2012 г.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Один из основных принципов: 2) обеспечение права каждого человека на образование, недопустимость дискриминации в сфере образования;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Ст. 79. оговаривает организацию получения образования обучающимися с ОВЗ (дети с ОВЗ – это дети, имеющие заключения ПМПК) с созданием </a:t>
            </a:r>
            <a:r>
              <a:rPr lang="ru-RU" sz="238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спецусловий</a:t>
            </a:r>
            <a:r>
              <a:rPr lang="ru-RU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38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Спецусловия</a:t>
            </a:r>
            <a:r>
              <a:rPr lang="ru-RU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именно тот механизм, с помощью которого в систему образования должны быть включены все.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Ст. 44. п. 3. дает родителям возможность выбора формы получения образования и организации, которая будет обучать ребенка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3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18625"/>
          <a:stretch/>
        </p:blipFill>
        <p:spPr>
          <a:xfrm>
            <a:off x="5320145" y="1335233"/>
            <a:ext cx="3626756" cy="39330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4064" y="3147864"/>
            <a:ext cx="4062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Любой ребенок прежде всего ребенок.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7086" y="301068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4065" y="1560369"/>
            <a:ext cx="40628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Любой ребенок ОБУЧАЕМ: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Необходимо ставить правильные цели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 выбирать правильные методы и формы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7406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5F014A3-CD6C-4747-ABC9-D00DCE3DC4E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404664"/>
          <a:ext cx="820891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64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7A5052-D1D3-4B2A-85FD-BFF6438B9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8E4467-669B-4D4B-AE40-6764291D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20BEFB-A01B-4B0B-B154-09398E5D0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9526F4-A85A-4153-A618-2A5DA5CB9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051D1E-E648-4C44-B2B3-2322AF57F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4356F3-24C8-420F-9628-CCF7B7CD3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86BC7C-4B41-4C95-932E-E0B3A0334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4AF0C3-186F-43F6-BF2A-868C7AF15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09150B-6535-4577-BC11-CA6F00B53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90D0ED-EB5F-4055-B317-12354048A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34D5DA-FCFB-4D73-A246-09CB1FFEF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32751F-CBD8-4F67-B3D8-C8E73D1F1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A7BB05-80AF-4323-927F-DCD14BC51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0512B1-2524-4EF2-BB54-5E61A272E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CA8994-2A70-41F6-8CEA-8EDDE84EA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06266-303D-4973-80E9-039F5DE9B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3710C-27DB-458B-996F-A150372B3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247BDC-79DB-4656-86E6-7642EB257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BB21CD-55FC-469B-BB9B-8C0E4FA02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F865D3-CC4B-4917-A00C-2ABBE6406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DDAF7E-87A8-4D44-9E8F-899340475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2A53E5-FB1C-46D1-A190-B77690612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953734"/>
              </a:buClr>
              <a:buSzPct val="100000"/>
              <a:buFont typeface="Calibri"/>
              <a:buNone/>
            </a:pPr>
            <a:r>
              <a:rPr lang="ru-RU" sz="3200" b="1" i="0" u="none" strike="noStrike" cap="non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Адаптированные программы и ФГОСы </a:t>
            </a:r>
          </a:p>
        </p:txBody>
      </p:sp>
      <p:graphicFrame>
        <p:nvGraphicFramePr>
          <p:cNvPr id="223" name="Shape 223"/>
          <p:cNvGraphicFramePr/>
          <p:nvPr/>
        </p:nvGraphicFramePr>
        <p:xfrm>
          <a:off x="457200" y="1600200"/>
          <a:ext cx="8229600" cy="4028490"/>
        </p:xfrm>
        <a:graphic>
          <a:graphicData uri="http://schemas.openxmlformats.org/drawingml/2006/table">
            <a:tbl>
              <a:tblPr firstRow="1" bandRow="1">
                <a:noFill/>
                <a:tableStyleId>{F55BD0C5-F6F7-4E0E-B805-6C93F6CD1C2E}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 cap="none"/>
                        <a:t>Уровень образования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Виды ФГОСов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Дошкольное образование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ФГОС для дошкольного образования (НО: дошкольное образование не является обязательным)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Начальное образование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дети, поступившие до 2016 года – ФГОС для начального образования и ФГОС для детей с у.о.( 1 и 2 вариант)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None/>
                      </a:pPr>
                      <a:r>
                        <a:rPr lang="ru-RU" sz="1800"/>
                        <a:t>Дети, поступившие 1 сентября 2016 года – ФГОС  НОО для детей с ОВЗ (26 вариантов программ для детей с ОВЗ) и ФГОС для детей с у.о. .( 1 и 2 вариант)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/>
                        <a:t>Основная средняя и старшая школа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None/>
                      </a:pPr>
                      <a:r>
                        <a:rPr lang="ru-RU" sz="1800"/>
                        <a:t>ФГОС для средней и старшей школы и ФГОС для детей с у.о. (1 и 2 вариант)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4" name="Shape 224"/>
          <p:cNvSpPr txBox="1"/>
          <p:nvPr/>
        </p:nvSpPr>
        <p:spPr>
          <a:xfrm>
            <a:off x="539552" y="5600183"/>
            <a:ext cx="792088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2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NB: Сейчас ФГОС НОО и заключения ПМПК привязаны к нозологическим категориям – заключение дается на основе медицинского диагноза, что не соответствует общему повороту к социальной модели инвалидности…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2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ФГОС для средней школы предполагает, что программа коррекционной работы включается в адаптированную образовательную программу соответствующего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16875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980" y="54864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Варианты программ по ФГОС НО ОВЗ и УО для начальной школы: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03265" y="1527181"/>
          <a:ext cx="7917874" cy="403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1620">
                  <a:extLst>
                    <a:ext uri="{9D8B030D-6E8A-4147-A177-3AD203B41FA5}">
                      <a16:colId xmlns:a16="http://schemas.microsoft.com/office/drawing/2014/main" val="907544716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2801476442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609278320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3700239191"/>
                    </a:ext>
                  </a:extLst>
                </a:gridCol>
                <a:gridCol w="1791394">
                  <a:extLst>
                    <a:ext uri="{9D8B030D-6E8A-4147-A177-3AD203B41FA5}">
                      <a16:colId xmlns:a16="http://schemas.microsoft.com/office/drawing/2014/main" val="2764251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Обучение 4 года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По окончании средней школы: аттестация.</a:t>
                      </a:r>
                      <a:endParaRPr lang="ru-RU" sz="1000" baseline="0" dirty="0" smtClean="0"/>
                    </a:p>
                    <a:p>
                      <a:r>
                        <a:rPr lang="ru-RU" sz="1000" baseline="0" dirty="0" smtClean="0"/>
                        <a:t>Документ: аттестат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Обучение 5(6)</a:t>
                      </a:r>
                      <a:r>
                        <a:rPr lang="ru-RU" sz="1000" baseline="0" dirty="0" smtClean="0"/>
                        <a:t> лет</a:t>
                      </a:r>
                    </a:p>
                    <a:p>
                      <a:r>
                        <a:rPr lang="ru-RU" sz="1000" dirty="0" smtClean="0"/>
                        <a:t>По окончании средней школы: аттестация.</a:t>
                      </a:r>
                      <a:endParaRPr lang="ru-RU" sz="1000" baseline="0" dirty="0" smtClean="0"/>
                    </a:p>
                    <a:p>
                      <a:r>
                        <a:rPr lang="ru-RU" sz="1000" baseline="0" dirty="0" smtClean="0"/>
                        <a:t>Документ: аттестат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Обучение 6 лет</a:t>
                      </a:r>
                    </a:p>
                    <a:p>
                      <a:r>
                        <a:rPr lang="ru-RU" sz="1000" dirty="0" smtClean="0"/>
                        <a:t>По</a:t>
                      </a:r>
                      <a:r>
                        <a:rPr lang="ru-RU" sz="1000" baseline="0" dirty="0" smtClean="0"/>
                        <a:t> окончании средней школы свидетельство.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Обучение 6 лет</a:t>
                      </a:r>
                    </a:p>
                    <a:p>
                      <a:r>
                        <a:rPr lang="ru-RU" sz="1000" dirty="0" smtClean="0"/>
                        <a:t>По</a:t>
                      </a:r>
                      <a:r>
                        <a:rPr lang="ru-RU" sz="1000" baseline="0" dirty="0" smtClean="0"/>
                        <a:t> окончании средней школы свидетельство. </a:t>
                      </a:r>
                    </a:p>
                    <a:p>
                      <a:r>
                        <a:rPr lang="ru-RU" sz="1000" baseline="0" dirty="0" err="1" smtClean="0"/>
                        <a:t>Умксипр.рф</a:t>
                      </a:r>
                      <a:r>
                        <a:rPr lang="ru-RU" sz="1000" baseline="0" dirty="0" smtClean="0"/>
                        <a:t>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38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Глухие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</a:t>
                      </a:r>
                      <a:r>
                        <a:rPr lang="ru-RU" baseline="0" dirty="0" smtClean="0"/>
                        <a:t> 1.1.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</a:t>
                      </a:r>
                      <a:r>
                        <a:rPr lang="ru-RU" baseline="0" dirty="0" smtClean="0"/>
                        <a:t> 1.2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1.3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1.4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3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Слабослышащие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2.1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2.2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2.3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8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Слепые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3.1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3.2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3.3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3.4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6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Слабовидящие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4.1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4.2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004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C ТНР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5.1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5.2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4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НОДА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6.1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6.2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6.4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72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 ЗПР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7.1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7.2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84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 РАС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8.1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8.2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8.3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8.4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9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 УО,</a:t>
                      </a:r>
                      <a:r>
                        <a:rPr lang="ru-RU" baseline="0" dirty="0" smtClean="0"/>
                        <a:t> ТМНР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2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720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5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476" y="38544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Соотношение жизненных компетенций и академического компонента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335637"/>
              </p:ext>
            </p:extLst>
          </p:nvPr>
        </p:nvGraphicFramePr>
        <p:xfrm>
          <a:off x="581889" y="1710061"/>
          <a:ext cx="7917874" cy="403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1620">
                  <a:extLst>
                    <a:ext uri="{9D8B030D-6E8A-4147-A177-3AD203B41FA5}">
                      <a16:colId xmlns:a16="http://schemas.microsoft.com/office/drawing/2014/main" val="907544716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2801476442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609278320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3700239191"/>
                    </a:ext>
                  </a:extLst>
                </a:gridCol>
                <a:gridCol w="1791394">
                  <a:extLst>
                    <a:ext uri="{9D8B030D-6E8A-4147-A177-3AD203B41FA5}">
                      <a16:colId xmlns:a16="http://schemas.microsoft.com/office/drawing/2014/main" val="2764251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Обучение 4 года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По окончании средней школы: аттестация.</a:t>
                      </a:r>
                      <a:endParaRPr lang="ru-RU" sz="1000" baseline="0" dirty="0" smtClean="0"/>
                    </a:p>
                    <a:p>
                      <a:r>
                        <a:rPr lang="ru-RU" sz="1000" baseline="0" dirty="0" smtClean="0"/>
                        <a:t>Документ: аттестат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Обучение 5(6)</a:t>
                      </a:r>
                      <a:r>
                        <a:rPr lang="ru-RU" sz="1000" baseline="0" dirty="0" smtClean="0"/>
                        <a:t> лет</a:t>
                      </a:r>
                    </a:p>
                    <a:p>
                      <a:r>
                        <a:rPr lang="ru-RU" sz="1000" dirty="0" smtClean="0"/>
                        <a:t>По окончании средней школы: аттестация.</a:t>
                      </a:r>
                      <a:endParaRPr lang="ru-RU" sz="1000" baseline="0" dirty="0" smtClean="0"/>
                    </a:p>
                    <a:p>
                      <a:r>
                        <a:rPr lang="ru-RU" sz="1000" baseline="0" dirty="0" smtClean="0"/>
                        <a:t>Документ: аттестат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Обучение 6 лет</a:t>
                      </a:r>
                    </a:p>
                    <a:p>
                      <a:r>
                        <a:rPr lang="ru-RU" sz="1000" dirty="0" smtClean="0"/>
                        <a:t>По</a:t>
                      </a:r>
                      <a:r>
                        <a:rPr lang="ru-RU" sz="1000" baseline="0" dirty="0" smtClean="0"/>
                        <a:t> окончании средней школы свидетельство.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Обучение 6 лет</a:t>
                      </a:r>
                    </a:p>
                    <a:p>
                      <a:r>
                        <a:rPr lang="ru-RU" sz="1000" dirty="0" smtClean="0"/>
                        <a:t>По</a:t>
                      </a:r>
                      <a:r>
                        <a:rPr lang="ru-RU" sz="1000" baseline="0" dirty="0" smtClean="0"/>
                        <a:t> окончании средней школы свидетельство. </a:t>
                      </a:r>
                    </a:p>
                    <a:p>
                      <a:r>
                        <a:rPr lang="ru-RU" sz="1000" baseline="0" dirty="0" err="1" smtClean="0"/>
                        <a:t>Умксипр.рф</a:t>
                      </a:r>
                      <a:r>
                        <a:rPr lang="ru-RU" sz="1000" baseline="0" dirty="0" smtClean="0"/>
                        <a:t>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38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Глухие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</a:t>
                      </a:r>
                      <a:r>
                        <a:rPr lang="ru-RU" baseline="0" dirty="0" smtClean="0"/>
                        <a:t> 1.1.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</a:t>
                      </a:r>
                      <a:r>
                        <a:rPr lang="ru-RU" baseline="0" dirty="0" smtClean="0"/>
                        <a:t> 1.2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1.3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1.4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3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Слабослышащие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2.1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2.2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2.3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8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Слепые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3.1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3.2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3.3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3.4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6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Слабовидящие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4.1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4.2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004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C ТНР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5.1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5.2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4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НОДА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6.1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6.2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6.4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72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 ЗПР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7.1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7.2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844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 РАС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8.1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8.2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8.3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8.4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9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 УО,</a:t>
                      </a:r>
                      <a:r>
                        <a:rPr lang="ru-RU" baseline="0" dirty="0" smtClean="0"/>
                        <a:t> ТМНР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2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720281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76407210"/>
              </p:ext>
            </p:extLst>
          </p:nvPr>
        </p:nvGraphicFramePr>
        <p:xfrm>
          <a:off x="2217420" y="1443675"/>
          <a:ext cx="6115050" cy="457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62095459"/>
              </p:ext>
            </p:extLst>
          </p:nvPr>
        </p:nvGraphicFramePr>
        <p:xfrm>
          <a:off x="1524000" y="1397000"/>
          <a:ext cx="69913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942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Нозология: диагноз в образовании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246" y="478974"/>
            <a:ext cx="7859216" cy="7969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СанПиН для детей с ОВЗ 2.4.2.3286-15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утвержден Постановлением Главного государственного санитарного врача РФ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10 июля 2015 года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05925"/>
            <a:ext cx="8229600" cy="41145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5" t="2233" r="11013" b="7270"/>
          <a:stretch/>
        </p:blipFill>
        <p:spPr bwMode="auto">
          <a:xfrm rot="5400000">
            <a:off x="2316441" y="-206722"/>
            <a:ext cx="4413965" cy="81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2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9" t="1810" r="10766" b="9188"/>
          <a:stretch/>
        </p:blipFill>
        <p:spPr bwMode="auto">
          <a:xfrm rot="5400000">
            <a:off x="1968239" y="-1096031"/>
            <a:ext cx="5291084" cy="872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Последствия применения этих норм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9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448425"/>
            <a:ext cx="5048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7C8AC94-4D7F-44BE-AF81-6353D9C7ED25}" type="slidenum">
              <a:rPr lang="ru-RU" altLang="ru-RU" sz="1600" b="1">
                <a:solidFill>
                  <a:srgbClr val="F2F2F2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600" b="1">
              <a:solidFill>
                <a:srgbClr val="F2F2F2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79613" y="765175"/>
            <a:ext cx="6696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Заголовок 24"/>
          <p:cNvSpPr txBox="1">
            <a:spLocks/>
          </p:cNvSpPr>
          <p:nvPr/>
        </p:nvSpPr>
        <p:spPr bwMode="auto">
          <a:xfrm>
            <a:off x="1258888" y="260350"/>
            <a:ext cx="71294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ahoma" panose="020B0604030504040204" pitchFamily="34" charset="0"/>
                <a:cs typeface="Tahoma" panose="020B0604030504040204" pitchFamily="34" charset="0"/>
              </a:rPr>
              <a:t>Количество воспитанников в дошкольных образовательных организациях,  в том числе с ОВЗ и инвалидностью</a:t>
            </a:r>
          </a:p>
        </p:txBody>
      </p:sp>
      <p:sp>
        <p:nvSpPr>
          <p:cNvPr id="8" name="Заголовок 24"/>
          <p:cNvSpPr txBox="1">
            <a:spLocks/>
          </p:cNvSpPr>
          <p:nvPr/>
        </p:nvSpPr>
        <p:spPr>
          <a:xfrm>
            <a:off x="1135063" y="260350"/>
            <a:ext cx="6873875" cy="76041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2048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7556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7" name="Диаграмма 8"/>
          <p:cNvGraphicFramePr>
            <a:graphicFrameLocks/>
          </p:cNvGraphicFramePr>
          <p:nvPr/>
        </p:nvGraphicFramePr>
        <p:xfrm>
          <a:off x="411163" y="1292225"/>
          <a:ext cx="8305800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Диаграмма" r:id="rId4" imgW="8309568" imgH="5236918" progId="Excel.Chart.8">
                  <p:embed/>
                </p:oleObj>
              </mc:Choice>
              <mc:Fallback>
                <p:oleObj name="Диаграмма" r:id="rId4" imgW="8309568" imgH="5236918" progId="Excel.Chart.8">
                  <p:embed/>
                  <p:pic>
                    <p:nvPicPr>
                      <p:cNvPr id="20487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292225"/>
                        <a:ext cx="8305800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1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448425"/>
            <a:ext cx="5048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BC8436C-937A-4FC5-B567-022AD98059F6}" type="slidenum">
              <a:rPr lang="ru-RU" altLang="ru-RU" sz="1600" b="1" smtClean="0">
                <a:solidFill>
                  <a:srgbClr val="F2F2F2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600" b="1" smtClean="0">
              <a:solidFill>
                <a:srgbClr val="F2F2F2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79613" y="765175"/>
            <a:ext cx="6696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24"/>
          <p:cNvSpPr txBox="1">
            <a:spLocks/>
          </p:cNvSpPr>
          <p:nvPr/>
        </p:nvSpPr>
        <p:spPr>
          <a:xfrm>
            <a:off x="1475656" y="207168"/>
            <a:ext cx="7129462" cy="9810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Динамика количества обучающихся </a:t>
            </a: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 ОВЗ и инвалидностью в инклюзивных </a:t>
            </a:r>
            <a:endParaRPr lang="ru-RU" sz="2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общеобразовательных школах</a:t>
            </a:r>
            <a:endParaRPr lang="ru-RU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800" b="1" spc="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Заголовок 24"/>
          <p:cNvSpPr txBox="1">
            <a:spLocks/>
          </p:cNvSpPr>
          <p:nvPr/>
        </p:nvSpPr>
        <p:spPr>
          <a:xfrm>
            <a:off x="1135063" y="260350"/>
            <a:ext cx="6873875" cy="76041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9702" name="Прямоугольник 1"/>
          <p:cNvSpPr>
            <a:spLocks noChangeArrowheads="1"/>
          </p:cNvSpPr>
          <p:nvPr/>
        </p:nvSpPr>
        <p:spPr bwMode="auto">
          <a:xfrm>
            <a:off x="107950" y="1268413"/>
            <a:ext cx="8928100" cy="185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900" b="1" dirty="0">
                <a:latin typeface="Tahoma" pitchFamily="34" charset="0"/>
                <a:cs typeface="Tahoma" pitchFamily="34" charset="0"/>
              </a:rPr>
              <a:t>За три последних учебных года произошло увеличение количества детей с ОВЗ, обучающихся  инклюзивно в общеобразовательных </a:t>
            </a:r>
            <a:r>
              <a:rPr lang="ru-RU" altLang="ru-RU" sz="1900" b="1" dirty="0" smtClean="0">
                <a:latin typeface="Tahoma" pitchFamily="34" charset="0"/>
                <a:cs typeface="Tahoma" pitchFamily="34" charset="0"/>
              </a:rPr>
              <a:t>организациях</a:t>
            </a:r>
            <a:endParaRPr lang="ru-RU" altLang="ru-RU" sz="1900" b="1" dirty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900" b="1" dirty="0"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graphicFrame>
        <p:nvGraphicFramePr>
          <p:cNvPr id="29703" name="Объект 1"/>
          <p:cNvGraphicFramePr>
            <a:graphicFrameLocks/>
          </p:cNvGraphicFramePr>
          <p:nvPr/>
        </p:nvGraphicFramePr>
        <p:xfrm>
          <a:off x="463550" y="2252663"/>
          <a:ext cx="8239125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3" imgW="8242506" imgH="4060288" progId="Excel.Chart.8">
                  <p:embed/>
                </p:oleObj>
              </mc:Choice>
              <mc:Fallback>
                <p:oleObj r:id="rId3" imgW="8242506" imgH="4060288" progId="Excel.Chart.8">
                  <p:embed/>
                  <p:pic>
                    <p:nvPicPr>
                      <p:cNvPr id="29703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2252663"/>
                        <a:ext cx="8239125" cy="406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7556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2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710" y="2113916"/>
            <a:ext cx="7886700" cy="1325563"/>
          </a:xfrm>
        </p:spPr>
        <p:txBody>
          <a:bodyPr/>
          <a:lstStyle/>
          <a:p>
            <a:r>
              <a:rPr lang="ru-RU" b="1" dirty="0" smtClean="0"/>
              <a:t>Определимся с основными понятиями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1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448425"/>
            <a:ext cx="5048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C124A66-6682-4810-8387-708579CCBDFD}" type="slidenum">
              <a:rPr lang="ru-RU" altLang="ru-RU" sz="1600" b="1" smtClean="0">
                <a:solidFill>
                  <a:srgbClr val="F2F2F2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600" b="1" smtClean="0">
              <a:solidFill>
                <a:srgbClr val="F2F2F2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79613" y="765175"/>
            <a:ext cx="6696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Заголовок 24"/>
          <p:cNvSpPr txBox="1">
            <a:spLocks/>
          </p:cNvSpPr>
          <p:nvPr/>
        </p:nvSpPr>
        <p:spPr bwMode="auto">
          <a:xfrm>
            <a:off x="1163638" y="257175"/>
            <a:ext cx="71294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Динамика количества инклюзивных школ</a:t>
            </a:r>
          </a:p>
        </p:txBody>
      </p:sp>
      <p:sp>
        <p:nvSpPr>
          <p:cNvPr id="8" name="Заголовок 24"/>
          <p:cNvSpPr txBox="1">
            <a:spLocks/>
          </p:cNvSpPr>
          <p:nvPr/>
        </p:nvSpPr>
        <p:spPr>
          <a:xfrm>
            <a:off x="1135063" y="260350"/>
            <a:ext cx="6873875" cy="76041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30726" name="Объект 1"/>
          <p:cNvGraphicFramePr>
            <a:graphicFrameLocks/>
          </p:cNvGraphicFramePr>
          <p:nvPr/>
        </p:nvGraphicFramePr>
        <p:xfrm>
          <a:off x="250825" y="1773238"/>
          <a:ext cx="8475663" cy="480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3" imgW="8480271" imgH="4804064" progId="Excel.Chart.8">
                  <p:embed/>
                </p:oleObj>
              </mc:Choice>
              <mc:Fallback>
                <p:oleObj r:id="rId3" imgW="8480271" imgH="4804064" progId="Excel.Chart.8">
                  <p:embed/>
                  <p:pic>
                    <p:nvPicPr>
                      <p:cNvPr id="30726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73238"/>
                        <a:ext cx="8475663" cy="480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7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7556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11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448425"/>
            <a:ext cx="5048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A1D560F-8B88-44D7-B499-5D7657D1588B}" type="slidenum">
              <a:rPr lang="ru-RU" altLang="ru-RU" sz="1600" b="1" smtClean="0">
                <a:solidFill>
                  <a:srgbClr val="F2F2F2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600" b="1" smtClean="0">
              <a:solidFill>
                <a:srgbClr val="F2F2F2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79613" y="765175"/>
            <a:ext cx="6696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24"/>
          <p:cNvSpPr txBox="1">
            <a:spLocks/>
          </p:cNvSpPr>
          <p:nvPr/>
        </p:nvSpPr>
        <p:spPr>
          <a:xfrm>
            <a:off x="1573213" y="373856"/>
            <a:ext cx="7129462" cy="504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b="1" spc="-50" dirty="0">
              <a:solidFill>
                <a:schemeClr val="bg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24"/>
          <p:cNvSpPr txBox="1">
            <a:spLocks/>
          </p:cNvSpPr>
          <p:nvPr/>
        </p:nvSpPr>
        <p:spPr>
          <a:xfrm>
            <a:off x="1135063" y="260350"/>
            <a:ext cx="6873875" cy="76041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1750" name="Прямоугольник 1"/>
          <p:cNvSpPr>
            <a:spLocks noChangeArrowheads="1"/>
          </p:cNvSpPr>
          <p:nvPr/>
        </p:nvSpPr>
        <p:spPr bwMode="auto">
          <a:xfrm>
            <a:off x="1691680" y="373856"/>
            <a:ext cx="6840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Динамика количества коррекционных классов в общеобразовательных школах</a:t>
            </a:r>
          </a:p>
        </p:txBody>
      </p:sp>
      <p:graphicFrame>
        <p:nvGraphicFramePr>
          <p:cNvPr id="31751" name="Объект 2"/>
          <p:cNvGraphicFramePr>
            <a:graphicFrameLocks/>
          </p:cNvGraphicFramePr>
          <p:nvPr>
            <p:extLst/>
          </p:nvPr>
        </p:nvGraphicFramePr>
        <p:xfrm>
          <a:off x="683568" y="1063625"/>
          <a:ext cx="8347075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3" imgW="8346147" imgH="5212532" progId="Excel.Chart.8">
                  <p:embed/>
                </p:oleObj>
              </mc:Choice>
              <mc:Fallback>
                <p:oleObj r:id="rId3" imgW="8346147" imgH="5212532" progId="Excel.Chart.8">
                  <p:embed/>
                  <p:pic>
                    <p:nvPicPr>
                      <p:cNvPr id="31751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063625"/>
                        <a:ext cx="8347075" cy="521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2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75565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7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ПМПК сегодня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3721596"/>
            <a:ext cx="2592288" cy="23762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НО: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Квалификация 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Отсутствие адекватного и современного </a:t>
            </a:r>
            <a:r>
              <a:rPr lang="ru-RU" sz="1400" b="1" dirty="0" err="1" smtClean="0">
                <a:solidFill>
                  <a:schemeClr val="tx2"/>
                </a:solidFill>
              </a:rPr>
              <a:t>протоколоа</a:t>
            </a:r>
            <a:r>
              <a:rPr lang="ru-RU" sz="1400" b="1" dirty="0" smtClean="0">
                <a:solidFill>
                  <a:schemeClr val="tx2"/>
                </a:solidFill>
              </a:rPr>
              <a:t> обследования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/>
                </a:solidFill>
              </a:rPr>
              <a:t>Отсутствие прямой ответственности за результат диагностики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4005064"/>
            <a:ext cx="2664296" cy="2461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Основной документ – медицинское заключение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Зависимость ПМПК от органов местной власти и «возможностей бюджета» </a:t>
            </a:r>
          </a:p>
        </p:txBody>
      </p:sp>
    </p:spTree>
    <p:extLst>
      <p:ext uri="{BB962C8B-B14F-4D97-AF65-F5344CB8AC3E}">
        <p14:creationId xmlns:p14="http://schemas.microsoft.com/office/powerpoint/2010/main" val="25267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делать?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Нельзя обязывать родителей предоставлять решение ПМПК в школу; </a:t>
            </a:r>
          </a:p>
          <a:p>
            <a:r>
              <a:rPr lang="ru-RU" dirty="0" smtClean="0"/>
              <a:t>«уравнять» в правах альтернативную диагностику (школьный консилиум, ППМС-центры, которые длительно работают с ребенком), оставив за ПМПК право вмешиваться в случае конфликта;</a:t>
            </a:r>
          </a:p>
          <a:p>
            <a:r>
              <a:rPr lang="ru-RU" dirty="0" smtClean="0"/>
              <a:t>Усилить «правоохранительную» и «правозащитную» функцию ПМПК за счет дополнительных процедур, обеспечивающих реальную независимость комиссий;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9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90500" algn="ctr" rtl="0">
              <a:spcBef>
                <a:spcPts val="0"/>
              </a:spcBef>
              <a:buClr>
                <a:srgbClr val="FF0000"/>
              </a:buClr>
              <a:buSzPct val="100000"/>
              <a:buFont typeface="Calibri"/>
              <a:buNone/>
            </a:pPr>
            <a:r>
              <a:rPr lang="ru-RU"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Может ли школа направить ребенка на ПМПК? 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Нет, законными представителями ребенка являются его родители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Заявление о желании пройти ПМПК могут подать только родители.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Школа может «рекомендовать» пройти комиссию… Но если родители не хотят, заставить их невозможно. </a:t>
            </a:r>
            <a:r>
              <a:rPr lang="ru-RU" sz="296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убедить.</a:t>
            </a:r>
            <a:endParaRPr lang="ru-RU"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96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Без </a:t>
            </a:r>
            <a:r>
              <a:rPr lang="ru-RU" sz="296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заключения </a:t>
            </a:r>
            <a:r>
              <a:rPr lang="ru-RU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ПМПК родители не вправе требовать создания </a:t>
            </a:r>
            <a:r>
              <a:rPr lang="ru-RU" sz="296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спецусловий</a:t>
            </a:r>
            <a:r>
              <a:rPr lang="ru-RU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для своего 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Важно: полномочия ПМПК и ППК</a:t>
            </a:r>
          </a:p>
        </p:txBody>
      </p:sp>
      <p:grpSp>
        <p:nvGrpSpPr>
          <p:cNvPr id="191" name="Shape 191"/>
          <p:cNvGrpSpPr/>
          <p:nvPr/>
        </p:nvGrpSpPr>
        <p:grpSpPr>
          <a:xfrm>
            <a:off x="457201" y="1601053"/>
            <a:ext cx="8229599" cy="4524255"/>
            <a:chOff x="1" y="853"/>
            <a:chExt cx="8229599" cy="4524255"/>
          </a:xfrm>
        </p:grpSpPr>
        <p:sp>
          <p:nvSpPr>
            <p:cNvPr id="192" name="Shape 192"/>
            <p:cNvSpPr/>
            <p:nvPr/>
          </p:nvSpPr>
          <p:spPr>
            <a:xfrm rot="5400000">
              <a:off x="-360662" y="361516"/>
              <a:ext cx="2404417" cy="1683092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1" y="842399"/>
              <a:ext cx="1683092" cy="7213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ПМПК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SzPct val="25000"/>
                <a:buNone/>
              </a:pPr>
              <a:r>
                <a:rPr lang="ru-RU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Психолого-медико-педагогическая комиссия</a:t>
              </a:r>
            </a:p>
          </p:txBody>
        </p:sp>
        <p:sp>
          <p:nvSpPr>
            <p:cNvPr id="194" name="Shape 194"/>
            <p:cNvSpPr/>
            <p:nvPr/>
          </p:nvSpPr>
          <p:spPr>
            <a:xfrm rot="5400000">
              <a:off x="4174910" y="-2490964"/>
              <a:ext cx="1562871" cy="654650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x="1683093" y="77146"/>
              <a:ext cx="6470214" cy="14102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5325" tIns="7600" rIns="7600" bIns="7600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Создается  субъектом РФ или муниципальным образованием. Независимый от школы орган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Определяет спецусловия: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Необходимость адаптации общеобразовательной программы,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Уровень программы 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Заключения ПМПК обязательны для исполнения школой (если они предъявлены)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Не определяет форму получения образования (инклюзия, коррекция, надомное и т.д.)  </a:t>
              </a:r>
            </a:p>
          </p:txBody>
        </p:sp>
        <p:sp>
          <p:nvSpPr>
            <p:cNvPr id="196" name="Shape 196"/>
            <p:cNvSpPr/>
            <p:nvPr/>
          </p:nvSpPr>
          <p:spPr>
            <a:xfrm rot="5400000">
              <a:off x="-360662" y="2481354"/>
              <a:ext cx="2404417" cy="1683092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1" y="2962237"/>
              <a:ext cx="1683092" cy="7213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ППК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SzPct val="25000"/>
                <a:buNone/>
              </a:pPr>
              <a:r>
                <a:rPr lang="ru-RU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Психолого-педагогический консилиум</a:t>
              </a:r>
            </a:p>
          </p:txBody>
        </p:sp>
        <p:sp>
          <p:nvSpPr>
            <p:cNvPr id="198" name="Shape 198"/>
            <p:cNvSpPr/>
            <p:nvPr/>
          </p:nvSpPr>
          <p:spPr>
            <a:xfrm rot="5400000">
              <a:off x="4174910" y="-371126"/>
              <a:ext cx="1562871" cy="654650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1683093" y="2196984"/>
              <a:ext cx="6470214" cy="14102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85325" tIns="7600" rIns="7600" bIns="7600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Создается в любом ОУ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Отслеживает динамику развития ребенка, утверждает адаптированные программы и другие документы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Не может менять программу, 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Может рекомендовать создать дополнительные спецусловия  (например, ввести тьютора, перевести на ИУП и т.д.), выявляет и сопровождает детей с трудностями в обучении. 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Включает специалистов, сопровождающих ребенка с ОВЗ в образовательном процессе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1396" algn="ctr" rtl="0">
              <a:spcBef>
                <a:spcPts val="0"/>
              </a:spcBef>
              <a:buClr>
                <a:srgbClr val="FF0000"/>
              </a:buClr>
              <a:buSzPct val="99974"/>
              <a:buFont typeface="Calibri"/>
              <a:buNone/>
            </a:pPr>
            <a:r>
              <a:rPr lang="ru-RU" sz="3959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Перечень спецусловий для дошкольного учреждения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ФГОС дошкольного образования: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механизмы адаптации Программы для указанных детей,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специальных образовательных программ и методов, специальных методических пособий и дидактических материалов,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проведение групповых и индивидуальных коррекционных занятий и осуществления квалифицированной коррекции нарушений их развития.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Приказ № 1014 от 13.08.2013 дополняет следующим: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предоставление услуг ассистента (помощника), оказывающего детям необходимую техническую помощь,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проведение групповых и индивидуальных коррекционных занятий, обеспечение доступа в здания образовательных организаций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620688"/>
            <a:ext cx="8075240" cy="796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rgbClr val="FF0000"/>
              </a:buClr>
              <a:buSzPct val="100000"/>
              <a:buFont typeface="Calibri"/>
              <a:buNone/>
            </a:pPr>
            <a:r>
              <a:rPr lang="ru-RU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Перечень специальных условий на школьной ступени образования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idx="1"/>
          </p:nvPr>
        </p:nvSpPr>
        <p:spPr>
          <a:xfrm>
            <a:off x="467544" y="1628800"/>
            <a:ext cx="8301608" cy="44973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Закон «Об образовании», Приказ № 1015 Министерства от 30 августа 2013 года, перечисляют </a:t>
            </a:r>
            <a:r>
              <a:rPr lang="ru-RU" sz="248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спецусловия</a:t>
            </a:r>
            <a:r>
              <a:rPr lang="ru-RU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специальных образовательных программ и методов обучения и воспитания,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специальных учебников, учебных пособий и дидактических материалов,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специальные ТСО </a:t>
            </a:r>
            <a:r>
              <a:rPr lang="ru-RU" sz="217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(технических средств обучения)</a:t>
            </a:r>
            <a:endParaRPr lang="ru-RU" sz="217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предоставление услуг ассистента (помощника) и </a:t>
            </a:r>
            <a:r>
              <a:rPr lang="ru-RU" sz="217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тьютора</a:t>
            </a:r>
            <a:endParaRPr lang="ru-RU" sz="217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коррекционные занятия и помощь специалистов (дефектолог, логопед, психолог, сурдопедагог, тифлопедагог) в зависимости от потребностей ребенка 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21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Доступная среда (включая доступ в здание, специальную навигацию для детей с ослабленным зрением и так далее)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539552" y="548680"/>
            <a:ext cx="8229600" cy="1008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1396" algn="ctr" rtl="0">
              <a:spcBef>
                <a:spcPts val="0"/>
              </a:spcBef>
              <a:buClr>
                <a:schemeClr val="dk1"/>
              </a:buClr>
              <a:buSzPct val="99974"/>
              <a:buFont typeface="Calibri"/>
              <a:buNone/>
            </a:pPr>
            <a:r>
              <a:rPr lang="ru-RU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Специальные программы:</a:t>
            </a:r>
            <a:br>
              <a:rPr lang="ru-RU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АОП и АООП 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основе заключения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ПМПК,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котором рекомендуются варианты адаптированной программы для конкретного ребенка с учетом </a:t>
            </a:r>
            <a:r>
              <a:rPr lang="ru-RU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ФГОСов</a:t>
            </a:r>
            <a:endParaRPr lang="ru-RU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АООП – адаптированная основная общеобразовательная программа для группы детей (обычно это коррекционный класс, дети одного уровня)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АОП – адаптированная общеобразовательная программа – под конкретного ребенка</a:t>
            </a:r>
          </a:p>
          <a:p>
            <a:pPr marL="457200" marR="0" lvl="1" indent="-111125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7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 всех случаях: специальные условия конкретно под ребенка прописываются ПМПК. Заключение ПМПК носит рекомендательный характер для родителей и обязательный для школы</a:t>
            </a:r>
          </a:p>
          <a:p>
            <a:pPr marL="457200" marR="0" lvl="1" indent="-111125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7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111125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7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ВАЖНО: если ребенок обучается в общеобразовательной школе, не нужно лицензировать и </a:t>
            </a:r>
            <a:r>
              <a:rPr lang="ru-RU" sz="175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аккредитовывать</a:t>
            </a:r>
            <a:r>
              <a:rPr lang="ru-RU" sz="17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адаптированную программу </a:t>
            </a:r>
          </a:p>
          <a:p>
            <a:pPr marL="457200" marR="0" lvl="1" indent="-111125" algn="l" rt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-RU" sz="17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(см. </a:t>
            </a:r>
            <a:r>
              <a:rPr lang="ru-RU" sz="175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Письмо директора Департамента государственной политики в сфере защиты прав детей </a:t>
            </a:r>
            <a:r>
              <a:rPr lang="ru-RU" sz="175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Минобра</a:t>
            </a:r>
            <a:r>
              <a:rPr lang="ru-RU" sz="175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от 20.02.2017)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Дизайн инклюзивной школы</a:t>
            </a:r>
          </a:p>
        </p:txBody>
      </p:sp>
      <p:grpSp>
        <p:nvGrpSpPr>
          <p:cNvPr id="294" name="Shape 294"/>
          <p:cNvGrpSpPr/>
          <p:nvPr/>
        </p:nvGrpSpPr>
        <p:grpSpPr>
          <a:xfrm>
            <a:off x="811460" y="1602854"/>
            <a:ext cx="7521078" cy="4520654"/>
            <a:chOff x="354260" y="2654"/>
            <a:chExt cx="7521078" cy="4520654"/>
          </a:xfrm>
        </p:grpSpPr>
        <p:sp>
          <p:nvSpPr>
            <p:cNvPr id="295" name="Shape 295"/>
            <p:cNvSpPr/>
            <p:nvPr/>
          </p:nvSpPr>
          <p:spPr>
            <a:xfrm>
              <a:off x="354260" y="2654"/>
              <a:ext cx="1506884" cy="75344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 txBox="1"/>
            <p:nvPr/>
          </p:nvSpPr>
          <p:spPr>
            <a:xfrm>
              <a:off x="376328" y="24722"/>
              <a:ext cx="1462748" cy="709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8575" tIns="19050" rIns="28575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Дети с НОДА</a:t>
              </a:r>
            </a:p>
          </p:txBody>
        </p:sp>
        <p:sp>
          <p:nvSpPr>
            <p:cNvPr id="297" name="Shape 297"/>
            <p:cNvSpPr/>
            <p:nvPr/>
          </p:nvSpPr>
          <p:spPr>
            <a:xfrm>
              <a:off x="504949" y="756096"/>
              <a:ext cx="150688" cy="5650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8" name="Shape 298"/>
            <p:cNvSpPr/>
            <p:nvPr/>
          </p:nvSpPr>
          <p:spPr>
            <a:xfrm>
              <a:off x="655637" y="944457"/>
              <a:ext cx="1205507" cy="75344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 txBox="1"/>
            <p:nvPr/>
          </p:nvSpPr>
          <p:spPr>
            <a:xfrm>
              <a:off x="677705" y="966525"/>
              <a:ext cx="1161371" cy="709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13950" rIns="20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Пандусы, подъемники, лифты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504949" y="756096"/>
              <a:ext cx="150688" cy="15068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1" name="Shape 301"/>
            <p:cNvSpPr/>
            <p:nvPr/>
          </p:nvSpPr>
          <p:spPr>
            <a:xfrm>
              <a:off x="655637" y="1886260"/>
              <a:ext cx="1205507" cy="75344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 txBox="1"/>
            <p:nvPr/>
          </p:nvSpPr>
          <p:spPr>
            <a:xfrm>
              <a:off x="677705" y="1908328"/>
              <a:ext cx="1161371" cy="709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13950" rIns="20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Оборудование санузлов</a:t>
              </a:r>
            </a:p>
          </p:txBody>
        </p:sp>
        <p:sp>
          <p:nvSpPr>
            <p:cNvPr id="303" name="Shape 303"/>
            <p:cNvSpPr/>
            <p:nvPr/>
          </p:nvSpPr>
          <p:spPr>
            <a:xfrm>
              <a:off x="504949" y="756096"/>
              <a:ext cx="150688" cy="24486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4" name="Shape 304"/>
            <p:cNvSpPr/>
            <p:nvPr/>
          </p:nvSpPr>
          <p:spPr>
            <a:xfrm>
              <a:off x="655637" y="2828063"/>
              <a:ext cx="1749047" cy="75344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 txBox="1"/>
            <p:nvPr/>
          </p:nvSpPr>
          <p:spPr>
            <a:xfrm>
              <a:off x="677705" y="2850131"/>
              <a:ext cx="1704911" cy="709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13950" rIns="20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Расширенные проходы между партами, ширина рекреаций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504949" y="756096"/>
              <a:ext cx="150688" cy="33904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7" name="Shape 307"/>
            <p:cNvSpPr/>
            <p:nvPr/>
          </p:nvSpPr>
          <p:spPr>
            <a:xfrm>
              <a:off x="655637" y="3769866"/>
              <a:ext cx="1205507" cy="75344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 txBox="1"/>
            <p:nvPr/>
          </p:nvSpPr>
          <p:spPr>
            <a:xfrm>
              <a:off x="677705" y="3791934"/>
              <a:ext cx="1161371" cy="709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13950" rIns="20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Отсутствие порогов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2480028" y="2654"/>
              <a:ext cx="1506884" cy="75344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2502096" y="24722"/>
              <a:ext cx="1462748" cy="709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8575" tIns="19050" rIns="28575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Слабовидящие 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2630717" y="756096"/>
              <a:ext cx="150688" cy="5650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2" name="Shape 312"/>
            <p:cNvSpPr/>
            <p:nvPr/>
          </p:nvSpPr>
          <p:spPr>
            <a:xfrm>
              <a:off x="2781405" y="944457"/>
              <a:ext cx="1205507" cy="75344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2803473" y="966525"/>
              <a:ext cx="1161371" cy="709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13950" rIns="20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Требования к освещенности помещения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2630717" y="756096"/>
              <a:ext cx="150688" cy="15068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5" name="Shape 315"/>
            <p:cNvSpPr/>
            <p:nvPr/>
          </p:nvSpPr>
          <p:spPr>
            <a:xfrm>
              <a:off x="2781405" y="1886260"/>
              <a:ext cx="1628098" cy="75344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 txBox="1"/>
            <p:nvPr/>
          </p:nvSpPr>
          <p:spPr>
            <a:xfrm>
              <a:off x="2803473" y="1908328"/>
              <a:ext cx="1583962" cy="709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13950" rIns="20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Маркировка лестниц и других сооружений специальной краской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2630717" y="756096"/>
              <a:ext cx="150688" cy="24486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8" name="Shape 318"/>
            <p:cNvSpPr/>
            <p:nvPr/>
          </p:nvSpPr>
          <p:spPr>
            <a:xfrm>
              <a:off x="2781405" y="2828063"/>
              <a:ext cx="1205507" cy="75344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 txBox="1"/>
            <p:nvPr/>
          </p:nvSpPr>
          <p:spPr>
            <a:xfrm>
              <a:off x="2803473" y="2850131"/>
              <a:ext cx="1161371" cy="709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13950" rIns="20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Тактильные дорожки на подходе к школе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2630717" y="756096"/>
              <a:ext cx="150688" cy="33904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1" name="Shape 321"/>
            <p:cNvSpPr/>
            <p:nvPr/>
          </p:nvSpPr>
          <p:spPr>
            <a:xfrm>
              <a:off x="2781405" y="3769866"/>
              <a:ext cx="1205507" cy="75344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 txBox="1"/>
            <p:nvPr/>
          </p:nvSpPr>
          <p:spPr>
            <a:xfrm>
              <a:off x="2803473" y="3791934"/>
              <a:ext cx="1161371" cy="709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13950" rIns="20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Увеличенный шрифт для слабовидящих</a:t>
              </a:r>
            </a:p>
          </p:txBody>
        </p:sp>
        <p:sp>
          <p:nvSpPr>
            <p:cNvPr id="323" name="Shape 323"/>
            <p:cNvSpPr/>
            <p:nvPr/>
          </p:nvSpPr>
          <p:spPr>
            <a:xfrm>
              <a:off x="4484848" y="2654"/>
              <a:ext cx="1506884" cy="75344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 txBox="1"/>
            <p:nvPr/>
          </p:nvSpPr>
          <p:spPr>
            <a:xfrm>
              <a:off x="4506916" y="24722"/>
              <a:ext cx="1462748" cy="709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8575" tIns="19050" rIns="28575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Слабослышащие</a:t>
              </a:r>
            </a:p>
          </p:txBody>
        </p:sp>
        <p:sp>
          <p:nvSpPr>
            <p:cNvPr id="325" name="Shape 325"/>
            <p:cNvSpPr/>
            <p:nvPr/>
          </p:nvSpPr>
          <p:spPr>
            <a:xfrm>
              <a:off x="4635537" y="756096"/>
              <a:ext cx="150688" cy="5650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6" name="Shape 326"/>
            <p:cNvSpPr/>
            <p:nvPr/>
          </p:nvSpPr>
          <p:spPr>
            <a:xfrm>
              <a:off x="4786225" y="944457"/>
              <a:ext cx="1205507" cy="75344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 txBox="1"/>
            <p:nvPr/>
          </p:nvSpPr>
          <p:spPr>
            <a:xfrm>
              <a:off x="4808293" y="966525"/>
              <a:ext cx="1161371" cy="709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13950" rIns="20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Дублирование всех звуковых сигналов зрительными 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4635537" y="756096"/>
              <a:ext cx="150688" cy="15068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9" name="Shape 329"/>
            <p:cNvSpPr/>
            <p:nvPr/>
          </p:nvSpPr>
          <p:spPr>
            <a:xfrm>
              <a:off x="4786225" y="1886260"/>
              <a:ext cx="1205507" cy="75344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 txBox="1"/>
            <p:nvPr/>
          </p:nvSpPr>
          <p:spPr>
            <a:xfrm>
              <a:off x="4808293" y="1908328"/>
              <a:ext cx="1161371" cy="709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13950" rIns="20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Расположение близко к учителю </a:t>
              </a:r>
            </a:p>
          </p:txBody>
        </p:sp>
        <p:sp>
          <p:nvSpPr>
            <p:cNvPr id="331" name="Shape 331"/>
            <p:cNvSpPr/>
            <p:nvPr/>
          </p:nvSpPr>
          <p:spPr>
            <a:xfrm>
              <a:off x="4635537" y="756096"/>
              <a:ext cx="150688" cy="24486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2" name="Shape 332"/>
            <p:cNvSpPr/>
            <p:nvPr/>
          </p:nvSpPr>
          <p:spPr>
            <a:xfrm>
              <a:off x="4786225" y="2828063"/>
              <a:ext cx="1749324" cy="75344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 txBox="1"/>
            <p:nvPr/>
          </p:nvSpPr>
          <p:spPr>
            <a:xfrm>
              <a:off x="4808293" y="2850131"/>
              <a:ext cx="1705188" cy="709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13950" rIns="20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Возможно использование специальной усиливающей аппаратуры</a:t>
              </a:r>
            </a:p>
          </p:txBody>
        </p:sp>
        <p:sp>
          <p:nvSpPr>
            <p:cNvPr id="334" name="Shape 334"/>
            <p:cNvSpPr/>
            <p:nvPr/>
          </p:nvSpPr>
          <p:spPr>
            <a:xfrm>
              <a:off x="6368454" y="2654"/>
              <a:ext cx="1506884" cy="75344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 txBox="1"/>
            <p:nvPr/>
          </p:nvSpPr>
          <p:spPr>
            <a:xfrm>
              <a:off x="6390522" y="24722"/>
              <a:ext cx="1462748" cy="709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8575" tIns="19050" rIns="28575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Сенсорные нарушения		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6519143" y="756096"/>
              <a:ext cx="150688" cy="5650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7" name="Shape 337"/>
            <p:cNvSpPr/>
            <p:nvPr/>
          </p:nvSpPr>
          <p:spPr>
            <a:xfrm>
              <a:off x="6669831" y="944457"/>
              <a:ext cx="1205507" cy="75344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 txBox="1"/>
            <p:nvPr/>
          </p:nvSpPr>
          <p:spPr>
            <a:xfrm>
              <a:off x="6691899" y="966525"/>
              <a:ext cx="1161371" cy="709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13950" rIns="20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Сенсорная комната </a:t>
              </a:r>
            </a:p>
          </p:txBody>
        </p:sp>
        <p:sp>
          <p:nvSpPr>
            <p:cNvPr id="339" name="Shape 339"/>
            <p:cNvSpPr/>
            <p:nvPr/>
          </p:nvSpPr>
          <p:spPr>
            <a:xfrm>
              <a:off x="6519143" y="756096"/>
              <a:ext cx="150688" cy="150688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0" name="Shape 340"/>
            <p:cNvSpPr/>
            <p:nvPr/>
          </p:nvSpPr>
          <p:spPr>
            <a:xfrm>
              <a:off x="6669831" y="1886260"/>
              <a:ext cx="1205507" cy="75344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 txBox="1"/>
            <p:nvPr/>
          </p:nvSpPr>
          <p:spPr>
            <a:xfrm>
              <a:off x="6691899" y="1908328"/>
              <a:ext cx="1161371" cy="709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0950" tIns="13950" rIns="20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Визуальная поддержка в местах общего пользования и т.д.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инвалидность?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874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F304CD-692A-4327-8E02-76D7DB96A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FF304CD-692A-4327-8E02-76D7DB96A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1F90F-CD2A-41A1-A8F1-BDF2650AF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931F90F-CD2A-41A1-A8F1-BDF2650AF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5D06DB-C9F9-4163-9378-A129B272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8D5D06DB-C9F9-4163-9378-A129B2721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5024B0-C746-4445-9152-AA683DF6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E65024B0-C746-4445-9152-AA683DF63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E724E3-D6F0-4182-B089-5CDCD0E06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22E724E3-D6F0-4182-B089-5CDCD0E06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6B0AC-60F5-4633-9E59-531FBC808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4A06B0AC-60F5-4633-9E59-531FBC808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5A8D9A-3E2C-41D3-A4D8-15D1DC860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5E5A8D9A-3E2C-41D3-A4D8-15D1DC860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CDDC14-B4D4-4C0B-AD8A-0DA4CF3BE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F5CDDC14-B4D4-4C0B-AD8A-0DA4CF3BE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C37117-1CAB-4E24-B844-3C474C37C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3DC37117-1CAB-4E24-B844-3C474C37C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F50C6-0399-4BEA-90AB-0749C3057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421F50C6-0399-4BEA-90AB-0749C3057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Ответственность учителя-предметника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Участвует в разработке адаптированной программы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разрабатывает рабочую программу по своей предметной области с учетом образовательных потребностей и возможностей обучающихся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Адаптирует задания под нужды конкретного ребенка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1396" algn="ctr" rtl="0">
              <a:spcBef>
                <a:spcPts val="0"/>
              </a:spcBef>
              <a:buClr>
                <a:schemeClr val="dk1"/>
              </a:buClr>
              <a:buSzPct val="99974"/>
              <a:buFont typeface="Calibri"/>
              <a:buNone/>
            </a:pPr>
            <a:r>
              <a:rPr lang="ru-RU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должно быть </a:t>
            </a:r>
            <a:br>
              <a:rPr lang="ru-RU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адаптированной программе? 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адаптированных программ – на сайте: fgosreestr.ru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Включает: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Цели, результаты, систему оценки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Программы: 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Формирование УУД или БУД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Содержание учебных курсов (для вариантов ниже 1)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Духовно-нравственное воспитание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Формирование экологической культуры, здорового и безопасного образа жизни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Программа коррекционной работы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Программа внеурочной деятельности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Организационный раздел (учебный план и т.д</a:t>
            </a:r>
            <a:r>
              <a:rPr lang="ru-RU" sz="238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  <a:endParaRPr lang="ru-RU" sz="23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buClr>
                <a:srgbClr val="FF0000"/>
              </a:buClr>
              <a:buSzPct val="100000"/>
              <a:buFont typeface="Calibri"/>
              <a:buNone/>
            </a:pPr>
            <a:r>
              <a:rPr lang="ru-RU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СИПР: Специальная индивидуальная программа </a:t>
            </a:r>
            <a:r>
              <a:rPr lang="ru-RU" sz="28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развития (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</a:t>
            </a:r>
            <a:r>
              <a:rPr lang="ru-RU" sz="2800" b="1" i="0" u="none" strike="noStrike" cap="none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умксипр.рф</a:t>
            </a:r>
            <a:r>
              <a:rPr lang="ru-RU" sz="28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ru-RU" sz="2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разрабатывается для обучающегося с сочетанными нарушениями, в том числе, с умственной отсталостью умеренной, тяжёлой, или глубокой степени,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максимально на один год на основе АООП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учитывает индивидуальную специфику образования ребенка </a:t>
            </a:r>
            <a:b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тяжелыми и множественными нарушениями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Специальные учебные пособия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учебные пособия должны быть обеспечены школой, в том числе те, которые есть в адаптированной программе.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Есть линейка учебных пособий по бывшему VIII виду (для ФГОС для детей с у.о.)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Частично есть пособия для слабовидящих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Министерство образования обещает еще более 200 учебников для разных программ.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57150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Технические средства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sz="half" idx="1"/>
          </p:nvPr>
        </p:nvSpPr>
        <p:spPr>
          <a:xfrm>
            <a:off x="628650" y="1254124"/>
            <a:ext cx="4034790" cy="4632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Рекомендуются ПМПК и ИПРА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Могут включать: специальные компьютерные программы (для детей с нарушениями моторики, слуха, зрения, речи – (коммуникаторы))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Специальное освещение (для слабовидящих)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Другие приспособления (тактильные, например)</a:t>
            </a:r>
          </a:p>
        </p:txBody>
      </p:sp>
      <p:pic>
        <p:nvPicPr>
          <p:cNvPr id="282" name="Shape 282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700808"/>
            <a:ext cx="4038600" cy="2865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1396" algn="ctr" rtl="0">
              <a:spcBef>
                <a:spcPts val="0"/>
              </a:spcBef>
              <a:buClr>
                <a:schemeClr val="dk1"/>
              </a:buClr>
              <a:buSzPct val="99974"/>
              <a:buFont typeface="Calibri"/>
              <a:buNone/>
            </a:pPr>
            <a:r>
              <a:rPr lang="ru-RU" sz="3959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Доступная среда: правовая основа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879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Законодательство «О социальной защите прав инвалидов в РФ» – необходимость доступной среды в учреждениях образования</a:t>
            </a:r>
          </a:p>
          <a:p>
            <a:pPr marL="0" marR="0" lvl="0" indent="-18796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СНиП</a:t>
            </a:r>
          </a:p>
          <a:p>
            <a:pPr marL="0" marR="0" lvl="0" indent="-18796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СанПиН для обучающихся с ОВЗ (СанПиН 2.4.2.3286-15, вступил в силу с 1 сентября 2016 года)</a:t>
            </a:r>
          </a:p>
          <a:p>
            <a:pPr marL="0" marR="0" lvl="0" indent="-18796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Стратегия реализации – программа «Доступная среда» на 2011-2020 г, подпрограмма № 1</a:t>
            </a:r>
          </a:p>
          <a:p>
            <a:pPr marL="0" marR="0" lvl="0" indent="-18796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8796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87960" algn="l" rtl="0">
              <a:spcBef>
                <a:spcPts val="592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77800" algn="ctr" rtl="0">
              <a:spcBef>
                <a:spcPts val="0"/>
              </a:spcBef>
              <a:buClr>
                <a:srgbClr val="FF0000"/>
              </a:buClr>
              <a:buSzPct val="100000"/>
              <a:buFont typeface="Calibri"/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Нормы максимальной нагрузки на ребенка с ОВЗ </a:t>
            </a:r>
          </a:p>
        </p:txBody>
      </p:sp>
      <p:pic>
        <p:nvPicPr>
          <p:cNvPr id="360" name="Shape 36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r="278" b="19787"/>
          <a:stretch/>
        </p:blipFill>
        <p:spPr>
          <a:xfrm>
            <a:off x="971600" y="1124744"/>
            <a:ext cx="7128792" cy="5006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Коррекционная нагрузка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Рассчитывается, исходя из заключения ПМПК и варианта адаптированной программы, а также требования СанПиНа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Входит во внеурочную </a:t>
            </a:r>
            <a:r>
              <a:rPr lang="ru-RU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деятельность</a:t>
            </a: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ru-RU" dirty="0" smtClean="0"/>
              <a:t>Часть </a:t>
            </a:r>
            <a:r>
              <a:rPr lang="ru-RU" dirty="0"/>
              <a:t>Учебного плана, формируемая участниками образовательных отношений, включает часы на </a:t>
            </a:r>
            <a:r>
              <a:rPr lang="ru-RU" b="1" dirty="0"/>
              <a:t>внеурочную деятельность (10 часов в неделю)</a:t>
            </a:r>
            <a:r>
              <a:rPr lang="ru-RU" dirty="0"/>
              <a:t>, предназначенные для реализации направлений внеурочной деятельности (</a:t>
            </a:r>
            <a:r>
              <a:rPr lang="ru-RU" b="1" dirty="0"/>
              <a:t>не более 5 </a:t>
            </a:r>
            <a:r>
              <a:rPr lang="ru-RU" dirty="0"/>
              <a:t>часов в неделю), и часы на коррекционно-развивающую область (</a:t>
            </a:r>
            <a:r>
              <a:rPr lang="ru-RU" b="1" dirty="0"/>
              <a:t>не менее 5 </a:t>
            </a:r>
            <a:r>
              <a:rPr lang="ru-RU" dirty="0"/>
              <a:t>часов в неделю),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ru-RU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Самое важное: кадры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Специальные кадры: нормы установлены приказом № 1015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Дефектолог, сурдопедагог, тифлопедагог (из расчета 1 ставка на 6-12 учащихся с ОВЗ)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Психолог (1 ставка на 20 учащихся с ОВЗ, при РАС – на 5-8 учащихся)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Логопед  (1 на 6-12 учащихся)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21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Специалисты сопровождения (ассистент и тьютор) – 1 специалист на 1-6 учащихся</a:t>
            </a:r>
          </a:p>
          <a:p>
            <a:pPr marL="0" marR="0" lvl="0" indent="-15748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Желательно также, чтобы в учреждении был специалист, обученный основам адаптивной физкультуры. </a:t>
            </a:r>
          </a:p>
          <a:p>
            <a:pPr marL="0" marR="0" lvl="0" indent="-157480" algn="l" rt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-RU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делать, если в штате нет специалистов? Обратиться в центр психолого-медико-педагогического сопровождения, где должны помочь (в Москве такая практика уже есть).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1396" algn="ctr" rtl="0">
              <a:spcBef>
                <a:spcPts val="0"/>
              </a:spcBef>
              <a:buClr>
                <a:schemeClr val="dk1"/>
              </a:buClr>
              <a:buSzPct val="99974"/>
              <a:buFont typeface="Calibri"/>
              <a:buNone/>
            </a:pPr>
            <a:r>
              <a:rPr lang="ru-RU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Локальный уровень:</a:t>
            </a:r>
            <a:br>
              <a:rPr lang="ru-RU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документы школы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ориентироваться на перечень документов образовательной организации, перечисленный в Письме Минобрнауки России от 11.03.2016 № ВК 452 07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 включает как общие документы (порядок приема и отчисления, режим занятий и т.д.), так и документы, которые касаются детей с ОВЗ: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1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формах и порядке проведения промежуточной аттестации в части введения комплексного подхода к оценке результатов образования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1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 разработке адаптированных образовательных программ и/или индивидуальных учебных планов для каждого обучающегося с ОВЗ при совместном обучении детей с ОВЗ и нормотипичных сверстников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ru-RU" sz="1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 внесении изменений в должностные инструкции учителей, заместителя директора по УВР; педагога-психолога, учителя-логопеда, социального педагога, педагога дополнительного образования, работающих с обучающимися с ОВЗ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Возможно, потребуется внесение изменений в Устав образовательной организации.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5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7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Статус: ОВЗ </a:t>
            </a:r>
            <a:r>
              <a:rPr lang="en-US" dirty="0" smtClean="0"/>
              <a:t>vs </a:t>
            </a:r>
            <a:r>
              <a:rPr lang="ru-RU" dirty="0" smtClean="0"/>
              <a:t>Инвалидность. </a:t>
            </a:r>
            <a:br>
              <a:rPr lang="ru-RU" dirty="0" smtClean="0"/>
            </a:br>
            <a:r>
              <a:rPr lang="ru-RU" dirty="0" smtClean="0"/>
              <a:t>Внимание! Заявительный характер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12713"/>
            <a:ext cx="3223683" cy="26778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ru-RU" sz="1050" b="1" dirty="0"/>
              <a:t>ОВЗ:</a:t>
            </a:r>
          </a:p>
          <a:p>
            <a:pPr marL="0" indent="0" algn="just">
              <a:spcBef>
                <a:spcPts val="450"/>
              </a:spcBef>
              <a:buNone/>
            </a:pPr>
            <a:r>
              <a:rPr lang="ru-RU" sz="1050" b="1" dirty="0"/>
              <a:t>Обучающийся с ограниченными возможностями здоровья </a:t>
            </a:r>
            <a:r>
              <a:rPr lang="ru-RU" sz="1050" dirty="0"/>
              <a:t>– физическое лицо, имеющее недостатки в физическом и(или) психологическом развитии, </a:t>
            </a:r>
            <a:r>
              <a:rPr lang="ru-RU" sz="1050" b="1" dirty="0"/>
              <a:t>подтвержденные психолого-медико-педагогической комиссией </a:t>
            </a:r>
            <a:r>
              <a:rPr lang="ru-RU" sz="1050" dirty="0"/>
              <a:t>и препятствующие получению образования без </a:t>
            </a:r>
            <a:r>
              <a:rPr lang="ru-RU" sz="1050" b="1" dirty="0"/>
              <a:t>создания специальных условий</a:t>
            </a:r>
          </a:p>
          <a:p>
            <a:pPr algn="just">
              <a:spcBef>
                <a:spcPts val="450"/>
              </a:spcBef>
            </a:pPr>
            <a:r>
              <a:rPr lang="ru-RU" sz="1050" i="1" dirty="0"/>
              <a:t>(п. 16 ст. 2 Федерального закона от 29.12.2012 г. № 273-ФЗ «Об образовании в Российской Федерации»)</a:t>
            </a:r>
          </a:p>
          <a:p>
            <a:pPr algn="just">
              <a:spcBef>
                <a:spcPts val="450"/>
              </a:spcBef>
            </a:pPr>
            <a:endParaRPr lang="ru-RU" sz="1050" dirty="0"/>
          </a:p>
          <a:p>
            <a:pPr algn="just">
              <a:spcBef>
                <a:spcPts val="450"/>
              </a:spcBef>
            </a:pPr>
            <a:r>
              <a:rPr lang="ru-RU" sz="1050" dirty="0"/>
              <a:t>Устанавливается заключением ПМПК, при прохождении ПМПК необходимо предъявить </a:t>
            </a:r>
            <a:br>
              <a:rPr lang="ru-RU" sz="1050" dirty="0"/>
            </a:br>
            <a:r>
              <a:rPr lang="ru-RU" sz="1050" dirty="0"/>
              <a:t>а) справку ВК (врачебной комиссии) или</a:t>
            </a:r>
            <a:br>
              <a:rPr lang="ru-RU" sz="1050" dirty="0"/>
            </a:br>
            <a:r>
              <a:rPr lang="ru-RU" sz="1050" dirty="0"/>
              <a:t>б) выписку из карты (в случае, если у ребенка есть установленная инвалидность) </a:t>
            </a:r>
          </a:p>
          <a:p>
            <a:pPr algn="just">
              <a:spcBef>
                <a:spcPts val="450"/>
              </a:spcBef>
            </a:pPr>
            <a:r>
              <a:rPr lang="ru-RU" sz="1050" dirty="0"/>
              <a:t>Статус </a:t>
            </a:r>
            <a:r>
              <a:rPr lang="ru-RU" sz="1050" dirty="0" err="1"/>
              <a:t>устанваливается</a:t>
            </a:r>
            <a:r>
              <a:rPr lang="ru-RU" sz="1050" dirty="0"/>
              <a:t> на 1 уровень образования. Заключение может быть пересмотрено по необходимости или желанию для уточнения или изменения необходимых специальных образовательных условий в любой момент, по инициативе родителей или законных представителей.</a:t>
            </a:r>
          </a:p>
          <a:p>
            <a:endParaRPr lang="ru-RU" sz="105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194960" y="2012713"/>
            <a:ext cx="4649189" cy="26778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buNone/>
            </a:pPr>
            <a:r>
              <a:rPr lang="ru-RU" sz="1050" b="1" dirty="0"/>
              <a:t>Инвалидность:</a:t>
            </a:r>
          </a:p>
          <a:p>
            <a:pPr marL="0" indent="0" algn="just">
              <a:spcBef>
                <a:spcPts val="450"/>
              </a:spcBef>
              <a:buNone/>
            </a:pPr>
            <a:r>
              <a:rPr lang="ru-RU" sz="1050" dirty="0"/>
              <a:t>условиями признания гражданина инвалидом являются:</a:t>
            </a:r>
          </a:p>
          <a:p>
            <a:pPr algn="just">
              <a:spcBef>
                <a:spcPts val="450"/>
              </a:spcBef>
            </a:pPr>
            <a:r>
              <a:rPr lang="ru-RU" sz="1050" dirty="0"/>
              <a:t>«а) нарушение здоровья со стойким расстройством функций организма, обусловленное заболеваниями, последствиями травм или дефектами;</a:t>
            </a:r>
          </a:p>
          <a:p>
            <a:pPr algn="just">
              <a:spcBef>
                <a:spcPts val="450"/>
              </a:spcBef>
            </a:pPr>
            <a:r>
              <a:rPr lang="ru-RU" sz="1050" dirty="0"/>
              <a:t>б) ограничение жизнедеятельности (полная или частичная утрата гражданином способности или возможности осуществлять самообслуживание, самостоятельно передвигаться, ориентироваться, общаться, контролировать свое поведение, обучаться или заниматься трудовой деятельностью);</a:t>
            </a:r>
          </a:p>
          <a:p>
            <a:pPr algn="just">
              <a:spcBef>
                <a:spcPts val="450"/>
              </a:spcBef>
            </a:pPr>
            <a:r>
              <a:rPr lang="ru-RU" sz="1050" dirty="0"/>
              <a:t>в) необходимость в мерах социальной защиты, включая реабилитацию и </a:t>
            </a:r>
            <a:r>
              <a:rPr lang="ru-RU" sz="1050" dirty="0" err="1"/>
              <a:t>абилитацию</a:t>
            </a:r>
            <a:r>
              <a:rPr lang="ru-RU" sz="1050" dirty="0"/>
              <a:t>».</a:t>
            </a:r>
          </a:p>
          <a:p>
            <a:pPr marL="0" indent="0" algn="just">
              <a:spcBef>
                <a:spcPts val="450"/>
              </a:spcBef>
              <a:buNone/>
            </a:pPr>
            <a:r>
              <a:rPr lang="ru-RU" sz="1050" dirty="0"/>
              <a:t>Для определения указанных условий для признания лица инвалидом бюро медико-социальной экспертизы используют Классификации и критерии, используемые при осуществлении медико-социальной экспертизы граждан федеральными государственными учреждениями медико-социальной экспертизы, утвержденные  Приказом Минтруда России от 17.12.2015 № 1024н.</a:t>
            </a:r>
          </a:p>
          <a:p>
            <a:pPr marL="0" indent="0" algn="just">
              <a:spcBef>
                <a:spcPts val="450"/>
              </a:spcBef>
              <a:buNone/>
            </a:pPr>
            <a:r>
              <a:rPr lang="ru-RU" sz="1050" dirty="0"/>
              <a:t>Наличие одного из указанных условий не является основанием, достаточным для признания гражданина инвалидом (пункт 6 Правил признания лица инвалидом).</a:t>
            </a:r>
          </a:p>
          <a:p>
            <a:pPr algn="just"/>
            <a:r>
              <a:rPr lang="ru-RU" sz="1050" dirty="0"/>
              <a:t>Устанавливается Бюро МСЭ, необходимо пройти обследование и получить из медицинского учреждения направление на МСЭ (форму 088у). Инвалидность может быть установлена на 1 год, 2 года, до 18 лет</a:t>
            </a:r>
          </a:p>
          <a:p>
            <a:pPr marL="0" indent="0" algn="just">
              <a:buNone/>
            </a:pPr>
            <a:endParaRPr lang="ru-RU" sz="825" dirty="0"/>
          </a:p>
        </p:txBody>
      </p:sp>
    </p:spTree>
    <p:extLst>
      <p:ext uri="{BB962C8B-B14F-4D97-AF65-F5344CB8AC3E}">
        <p14:creationId xmlns:p14="http://schemas.microsoft.com/office/powerpoint/2010/main" val="279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Специальные документы школы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48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Положение </a:t>
            </a:r>
            <a:r>
              <a:rPr lang="ru-RU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 рабочих программах отдельных учебных предметов, коррекционных курсах, программах внеурочной деятельности в ОО для детей с ОВЗ.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48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Договор </a:t>
            </a:r>
            <a:r>
              <a:rPr lang="ru-RU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образовательной организации с родителями (законными представителями) обучающихся с ОВЗ.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48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Положение </a:t>
            </a:r>
            <a:r>
              <a:rPr lang="ru-RU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 распределении стимулирующей части фонда оплаты труда работников образовательного учреждения, отражающей качество образовательных услуг, оказываемых обучающимся с ОВЗ</a:t>
            </a:r>
          </a:p>
          <a:p>
            <a:pPr marL="0" marR="0" lvl="0" indent="-157480" algn="l" rt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-RU" sz="2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так далее…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2880" algn="ctr" rtl="0">
              <a:spcBef>
                <a:spcPts val="0"/>
              </a:spcBef>
              <a:buClr>
                <a:srgbClr val="FF0000"/>
              </a:buClr>
              <a:buSzPct val="100000"/>
              <a:buFont typeface="Calibri"/>
              <a:buNone/>
            </a:pPr>
            <a:r>
              <a:rPr lang="ru-RU" sz="288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Финансовая основа инклюзивного образования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Определение объема «</a:t>
            </a:r>
            <a:r>
              <a:rPr lang="ru-RU" sz="296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подушевого</a:t>
            </a:r>
            <a:r>
              <a:rPr lang="ru-RU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финансирования – ответственность того органа власти,  в ведении которого находится школа (федерального, субъекта РФ) - согласно Статьи 99, п. 2 ФЗ-273,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Приказ Министерства образования № 1040</a:t>
            </a:r>
          </a:p>
          <a:p>
            <a:pPr marL="0" marR="0" lvl="0" indent="-187960" algn="ctr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-RU" sz="296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«О модельной методике расчета </a:t>
            </a:r>
            <a:r>
              <a:rPr lang="ru-RU" sz="296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подушевого</a:t>
            </a:r>
            <a:r>
              <a:rPr lang="ru-RU" sz="296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финансирования» предполагает, что нужды детей с ОВЗ должны учитываться с помощью корректирующих коэффициентов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475" y="1155700"/>
            <a:ext cx="7372065" cy="4530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Норма и реальность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«Нормативные затраты на оказание государственных (муниципальных) услуг в сфере образования, за исключением государственных (муниципальных) услуг по реализации дополнительных образовательных программ и основных программ профессионального обучения, определяются в расчете на одного обучающегося по каждому уровню образования в соответствии с федеральными государственными образовательными стандартами…, специальных условий получения образования обучающимися с ограниченными возможностями здоровья…»</a:t>
            </a:r>
          </a:p>
          <a:p>
            <a:pPr marL="0" marR="0" lvl="0" indent="-172720" algn="l" rtl="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-RU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Норма и реальность</a:t>
            </a:r>
          </a:p>
        </p:txBody>
      </p:sp>
      <p:sp>
        <p:nvSpPr>
          <p:cNvPr id="436" name="Shape 4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Однако нормативы обеспечения реализации адаптированных основных общеобразовательных программ в общеобразовательных классах, позволяющие создавать условия для обучения ребенка с ОВЗ в рамках инклюзии, определены только в 18 субъектах Российской Федерации∗</a:t>
            </a:r>
          </a:p>
          <a:p>
            <a:pPr marL="457200" marR="0" lvl="1" indent="-164465" algn="l" rtl="0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-RU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∗данные авторов доклада «Справедливость нормативного подушевого финансирования образования в России». М., Высшая школа экономики,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Корректирующие коэффициенты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данным ВШЭ, по состоянию на 2016 г., примерно 80 % субъектов учитывали необходимость создания спецусловий при расчете цифры нормативного финансирования. В Москве – это коэффициенты 2 и 3 (в зависимости от нозологии)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Половина муниципалитетов не приняли корректирующие коэффициенты для работы с детьми с ОВЗ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/>
        </p:nvSpPr>
        <p:spPr>
          <a:xfrm>
            <a:off x="1384374" y="1053937"/>
            <a:ext cx="3389390" cy="39241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ru-RU" sz="2100" dirty="0">
                <a:solidFill>
                  <a:srgbClr val="7F7F7F"/>
                </a:solidFill>
              </a:rPr>
              <a:t>СПАСИБО ЗА ВНИМАНИЕ!</a:t>
            </a:r>
          </a:p>
          <a:p>
            <a:endParaRPr sz="2100" dirty="0">
              <a:solidFill>
                <a:srgbClr val="7F7F7F"/>
              </a:solidFill>
            </a:endParaRPr>
          </a:p>
          <a:p>
            <a:pPr>
              <a:buSzPct val="25000"/>
            </a:pPr>
            <a:r>
              <a:rPr lang="ru-RU" sz="2100" dirty="0" smtClean="0">
                <a:solidFill>
                  <a:srgbClr val="7F7F7F"/>
                </a:solidFill>
              </a:rPr>
              <a:t>contact-autism.ru </a:t>
            </a:r>
            <a:endParaRPr lang="ru-RU" sz="2100" dirty="0">
              <a:solidFill>
                <a:srgbClr val="7F7F7F"/>
              </a:solidFill>
            </a:endParaRPr>
          </a:p>
          <a:p>
            <a:pPr>
              <a:buSzPct val="25000"/>
            </a:pPr>
            <a:r>
              <a:rPr lang="ru-RU" sz="2100" dirty="0">
                <a:solidFill>
                  <a:srgbClr val="7F7F7F"/>
                </a:solidFill>
                <a:hlinkClick r:id="rId3"/>
              </a:rPr>
              <a:t>roo.kontakt@yandex.ru</a:t>
            </a:r>
            <a:r>
              <a:rPr lang="ru-RU" sz="2100" dirty="0">
                <a:solidFill>
                  <a:srgbClr val="7F7F7F"/>
                </a:solidFill>
              </a:rPr>
              <a:t/>
            </a:r>
            <a:br>
              <a:rPr lang="ru-RU" sz="2100" dirty="0">
                <a:solidFill>
                  <a:srgbClr val="7F7F7F"/>
                </a:solidFill>
              </a:rPr>
            </a:br>
            <a:endParaRPr lang="ru-RU" sz="2100" dirty="0" smtClean="0">
              <a:solidFill>
                <a:srgbClr val="7F7F7F"/>
              </a:solidFill>
            </a:endParaRPr>
          </a:p>
          <a:p>
            <a:pPr>
              <a:buSzPct val="25000"/>
            </a:pPr>
            <a:r>
              <a:rPr lang="en-US" sz="2100" dirty="0" smtClean="0">
                <a:solidFill>
                  <a:srgbClr val="7F7F7F"/>
                </a:solidFill>
              </a:rPr>
              <a:t>mgardi.ru</a:t>
            </a:r>
            <a:endParaRPr lang="en-US" sz="2100" dirty="0">
              <a:solidFill>
                <a:srgbClr val="7F7F7F"/>
              </a:solidFill>
            </a:endParaRPr>
          </a:p>
          <a:p>
            <a:pPr>
              <a:buSzPct val="25000"/>
            </a:pPr>
            <a:r>
              <a:rPr lang="en-US" sz="2100" dirty="0" smtClean="0">
                <a:solidFill>
                  <a:srgbClr val="7F7F7F"/>
                </a:solidFill>
                <a:hlinkClick r:id="rId4"/>
              </a:rPr>
              <a:t>mos.as.di@mail.ru</a:t>
            </a:r>
            <a:endParaRPr lang="ru-RU" sz="2100" dirty="0" smtClean="0">
              <a:solidFill>
                <a:srgbClr val="7F7F7F"/>
              </a:solidFill>
            </a:endParaRPr>
          </a:p>
          <a:p>
            <a:pPr>
              <a:buSzPct val="25000"/>
            </a:pPr>
            <a:endParaRPr lang="ru-RU" sz="2100" dirty="0" smtClean="0">
              <a:solidFill>
                <a:srgbClr val="7F7F7F"/>
              </a:solidFill>
            </a:endParaRPr>
          </a:p>
          <a:p>
            <a:pPr>
              <a:buSzPct val="25000"/>
            </a:pPr>
            <a:r>
              <a:rPr lang="ru-RU" sz="2100" dirty="0" smtClean="0">
                <a:solidFill>
                  <a:srgbClr val="7F7F7F"/>
                </a:solidFill>
              </a:rPr>
              <a:t>ВОРДИ</a:t>
            </a:r>
          </a:p>
          <a:p>
            <a:pPr>
              <a:buSzPct val="25000"/>
            </a:pPr>
            <a:r>
              <a:rPr lang="en-US" sz="2100" dirty="0">
                <a:solidFill>
                  <a:srgbClr val="7F7F7F"/>
                </a:solidFill>
                <a:hlinkClick r:id="rId5"/>
              </a:rPr>
              <a:t>https://www.facebook.com/</a:t>
            </a:r>
            <a:r>
              <a:rPr lang="ru-RU" sz="2100" dirty="0">
                <a:solidFill>
                  <a:srgbClr val="7F7F7F"/>
                </a:solidFill>
                <a:hlinkClick r:id="rId5"/>
              </a:rPr>
              <a:t>Всероссийская-организация-родителей-детей-инвалидов-ВОРДИ-174543363208067</a:t>
            </a:r>
            <a:r>
              <a:rPr lang="ru-RU" sz="2100" dirty="0" smtClean="0">
                <a:solidFill>
                  <a:srgbClr val="7F7F7F"/>
                </a:solidFill>
                <a:hlinkClick r:id="rId5"/>
              </a:rPr>
              <a:t>/</a:t>
            </a:r>
            <a:r>
              <a:rPr lang="ru-RU" sz="2100" dirty="0" smtClean="0">
                <a:solidFill>
                  <a:srgbClr val="7F7F7F"/>
                </a:solidFill>
              </a:rPr>
              <a:t> </a:t>
            </a:r>
            <a:endParaRPr lang="ru-RU" sz="2100" dirty="0" smtClean="0">
              <a:solidFill>
                <a:srgbClr val="7F7F7F"/>
              </a:solidFill>
            </a:endParaRPr>
          </a:p>
          <a:p>
            <a:pPr>
              <a:buSzPct val="25000"/>
            </a:pPr>
            <a:endParaRPr lang="ru-RU" sz="2100" dirty="0" smtClean="0">
              <a:solidFill>
                <a:srgbClr val="7F7F7F"/>
              </a:solidFill>
            </a:endParaRPr>
          </a:p>
          <a:p>
            <a:pPr>
              <a:buSzPct val="25000"/>
            </a:pPr>
            <a:endParaRPr lang="en-US" sz="2100" dirty="0">
              <a:solidFill>
                <a:srgbClr val="7F7F7F"/>
              </a:solidFill>
            </a:endParaRPr>
          </a:p>
          <a:p>
            <a:pPr>
              <a:buSzPct val="25000"/>
            </a:pPr>
            <a:endParaRPr lang="ru-RU" sz="2100" dirty="0">
              <a:solidFill>
                <a:srgbClr val="7F7F7F"/>
              </a:solidFill>
            </a:endParaRPr>
          </a:p>
        </p:txBody>
      </p:sp>
      <p:pic>
        <p:nvPicPr>
          <p:cNvPr id="5" name="Shape 92"/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09405" y="2990299"/>
            <a:ext cx="2819250" cy="7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44" descr="https://scontent-frt3-1.xx.fbcdn.net/v/t1.0-9/13419055_1731925200420012_9209876537417536503_n.jpg?oh=8beba3fd776ca949c3fcfb616ee0bfc5&amp;oe=57EC19D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09405" y="1854907"/>
            <a:ext cx="2926063" cy="82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05" y="3608288"/>
            <a:ext cx="2503170" cy="187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1396" algn="ctr" rtl="0">
              <a:spcBef>
                <a:spcPts val="0"/>
              </a:spcBef>
              <a:buClr>
                <a:srgbClr val="0F243E"/>
              </a:buClr>
              <a:buSzPct val="99974"/>
              <a:buFont typeface="Calibri"/>
              <a:buNone/>
            </a:pPr>
            <a:r>
              <a:rPr lang="ru-RU" sz="3959" b="0" i="0" u="none" strike="noStrike" cap="non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ИНВАЛИДНОСТЬ ≠ РЕБЕНОК С ОВЗ</a:t>
            </a:r>
          </a:p>
        </p:txBody>
      </p:sp>
      <p:sp>
        <p:nvSpPr>
          <p:cNvPr id="179" name="Shape 179"/>
          <p:cNvSpPr/>
          <p:nvPr/>
        </p:nvSpPr>
        <p:spPr>
          <a:xfrm>
            <a:off x="611560" y="1556792"/>
            <a:ext cx="8532440" cy="4536504"/>
          </a:xfrm>
          <a:prstGeom prst="verticalScroll">
            <a:avLst>
              <a:gd name="adj" fmla="val 12500"/>
            </a:avLst>
          </a:prstGeom>
          <a:solidFill>
            <a:srgbClr val="F2DADA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Инклюзивное образование - это обучение ребенка, имеющего специальные образовательные потребности в связи с особенностями его здоровья, в общеобразовательном </a:t>
            </a:r>
            <a:r>
              <a:rPr lang="ru-RU" sz="2400" dirty="0" smtClea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учреждении</a:t>
            </a:r>
            <a:r>
              <a:rPr lang="ru-RU" sz="24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Не все дети с инвалидностью нуждаются в </a:t>
            </a:r>
            <a:r>
              <a:rPr lang="ru-RU" sz="2400" b="1" dirty="0" err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спецусловиях</a:t>
            </a:r>
            <a:r>
              <a:rPr lang="ru-RU" sz="2400" b="1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240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508520" y="55475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ru-RU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Инклюзивное образование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idx="1"/>
          </p:nvPr>
        </p:nvSpPr>
        <p:spPr>
          <a:xfrm>
            <a:off x="50852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беспечение </a:t>
            </a:r>
            <a:r>
              <a:rPr lang="ru-R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равного доступа к образованию для всех обучающихся с </a:t>
            </a:r>
            <a:r>
              <a:rPr lang="ru-RU" sz="32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учетом разнообразия </a:t>
            </a:r>
            <a:r>
              <a:rPr lang="ru-RU" sz="3200" b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особых образовательных потребностей и индивидуальных </a:t>
            </a:r>
            <a:r>
              <a:rPr lang="ru-RU" sz="3200" b="1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возможностей</a:t>
            </a:r>
          </a:p>
          <a:p>
            <a:pPr marL="0" marR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ru-RU" sz="3200" b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just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r>
              <a:rPr lang="ru-RU" sz="32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(Закон № 273- ФЗ «Об образовании</a:t>
            </a:r>
            <a:r>
              <a:rPr lang="ru-R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448425"/>
            <a:ext cx="5048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73D8CF53-4075-4825-9667-A209CF23AB2D}" type="slidenum">
              <a:rPr lang="ru-RU" altLang="ru-RU" sz="1600" b="1">
                <a:solidFill>
                  <a:srgbClr val="F2F2F2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600" b="1">
              <a:solidFill>
                <a:srgbClr val="F2F2F2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79613" y="765175"/>
            <a:ext cx="6696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24"/>
          <p:cNvSpPr txBox="1">
            <a:spLocks/>
          </p:cNvSpPr>
          <p:nvPr/>
        </p:nvSpPr>
        <p:spPr>
          <a:xfrm>
            <a:off x="1573213" y="476250"/>
            <a:ext cx="7129462" cy="504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b="1" spc="-50" dirty="0">
              <a:solidFill>
                <a:schemeClr val="bg1">
                  <a:lumMod val="9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24"/>
          <p:cNvSpPr txBox="1">
            <a:spLocks/>
          </p:cNvSpPr>
          <p:nvPr/>
        </p:nvSpPr>
        <p:spPr>
          <a:xfrm>
            <a:off x="1135063" y="260350"/>
            <a:ext cx="6873875" cy="76041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b="1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0" y="7937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Специальные условия для получения образования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обучающимися с ОВЗ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(согласно 79 статье ФЗ-273):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250824" y="1412875"/>
          <a:ext cx="8893175" cy="496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2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7556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4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Специальные программы – АОП и АООП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основе заключения ПМПК и ИПРА (ст. 79), в котором рекомендуются варианты адаптированной программы для конкретного ребенка с учетом </a:t>
            </a:r>
            <a:r>
              <a:rPr lang="ru-RU" dirty="0" err="1" smtClean="0"/>
              <a:t>ФГОСов</a:t>
            </a:r>
            <a:endParaRPr lang="ru-RU" dirty="0" smtClean="0"/>
          </a:p>
          <a:p>
            <a:r>
              <a:rPr lang="ru-RU" dirty="0" smtClean="0"/>
              <a:t>АООП – адаптированная основная общеобразовательная программа для группы детей</a:t>
            </a:r>
          </a:p>
          <a:p>
            <a:r>
              <a:rPr lang="ru-RU" dirty="0" smtClean="0"/>
              <a:t>АОП – адаптированная общеобразовательная программа – под конкретного ребенка</a:t>
            </a:r>
          </a:p>
          <a:p>
            <a:pPr marL="457200" lvl="1" indent="0">
              <a:buNone/>
            </a:pPr>
            <a:r>
              <a:rPr lang="ru-RU" dirty="0" smtClean="0"/>
              <a:t>ВО всех случаях: специальные условия конкретно под ребенка прописываются ПМПК. Заключение ПМПК носит рекомендательный характер для родителей и обязательный для школы</a:t>
            </a:r>
          </a:p>
        </p:txBody>
      </p:sp>
    </p:spTree>
    <p:extLst>
      <p:ext uri="{BB962C8B-B14F-4D97-AF65-F5344CB8AC3E}">
        <p14:creationId xmlns:p14="http://schemas.microsoft.com/office/powerpoint/2010/main" val="12809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3596</Words>
  <Application>Microsoft Office PowerPoint</Application>
  <PresentationFormat>Экран (4:3)</PresentationFormat>
  <Paragraphs>445</Paragraphs>
  <Slides>56</Slides>
  <Notes>34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6" baseType="lpstr">
      <vt:lpstr>Arial</vt:lpstr>
      <vt:lpstr>Calibri</vt:lpstr>
      <vt:lpstr>Calibri Light</vt:lpstr>
      <vt:lpstr>Georgia</vt:lpstr>
      <vt:lpstr>Symbol</vt:lpstr>
      <vt:lpstr>Tahoma</vt:lpstr>
      <vt:lpstr>Times New Roman</vt:lpstr>
      <vt:lpstr>Тема Office</vt:lpstr>
      <vt:lpstr>Диаграмма</vt:lpstr>
      <vt:lpstr>Диаграмма Microsoft Excel</vt:lpstr>
      <vt:lpstr>НОРМАТИВНО-ПРАВОВОЕ ОБЕСПЕЧЕНИЕ ИНКЛЮЗИВНОГО ОБРАЗОВАНИЯ И ПРАКТИКА ЕГО ПРИМЕНЕНИЯ</vt:lpstr>
      <vt:lpstr>Презентация PowerPoint</vt:lpstr>
      <vt:lpstr>Определимся с основными понятиями</vt:lpstr>
      <vt:lpstr>Что такое инвалидность? </vt:lpstr>
      <vt:lpstr>Статус: ОВЗ vs Инвалидность.  Внимание! Заявительный характер </vt:lpstr>
      <vt:lpstr>ИНВАЛИДНОСТЬ ≠ РЕБЕНОК С ОВЗ</vt:lpstr>
      <vt:lpstr>Инклюзивное образование</vt:lpstr>
      <vt:lpstr>Презентация PowerPoint</vt:lpstr>
      <vt:lpstr>Специальные программы – АОП и АООП </vt:lpstr>
      <vt:lpstr>Адаптированные программы и ФГОСы </vt:lpstr>
      <vt:lpstr>Кто и как пишет адаптированную программу  </vt:lpstr>
      <vt:lpstr>Модели образования для детей с ОВЗ</vt:lpstr>
      <vt:lpstr>Правовые основы инклюзивного образования</vt:lpstr>
      <vt:lpstr>РФ – это федерация и член международного сообщества</vt:lpstr>
      <vt:lpstr>Международный уровень</vt:lpstr>
      <vt:lpstr>Саламанкская декларация о принципах, политике и практической деятельности в сфере образования лиц с особыми потребностями (1994):</vt:lpstr>
      <vt:lpstr>Почему дети с особыми потребностями должны получать образование в обычной школе? </vt:lpstr>
      <vt:lpstr>Презентация PowerPoint</vt:lpstr>
      <vt:lpstr>Федеральный уровень: законы</vt:lpstr>
      <vt:lpstr>Презентация PowerPoint</vt:lpstr>
      <vt:lpstr>Адаптированные программы и ФГОСы </vt:lpstr>
      <vt:lpstr>Варианты программ по ФГОС НО ОВЗ и УО для начальной школы:</vt:lpstr>
      <vt:lpstr>Презентация PowerPoint</vt:lpstr>
      <vt:lpstr>Нозология: диагноз в образовании</vt:lpstr>
      <vt:lpstr>СанПиН для детей с ОВЗ 2.4.2.3286-15  утвержден Постановлением Главного государственного санитарного врача РФ  10 июля 2015 года</vt:lpstr>
      <vt:lpstr>Презентация PowerPoint</vt:lpstr>
      <vt:lpstr>Последствия применения этих норм</vt:lpstr>
      <vt:lpstr>Презентация PowerPoint</vt:lpstr>
      <vt:lpstr>Презентация PowerPoint</vt:lpstr>
      <vt:lpstr>Презентация PowerPoint</vt:lpstr>
      <vt:lpstr>Презентация PowerPoint</vt:lpstr>
      <vt:lpstr>ПМПК сегодня</vt:lpstr>
      <vt:lpstr>Что делать? </vt:lpstr>
      <vt:lpstr>Может ли школа направить ребенка на ПМПК? </vt:lpstr>
      <vt:lpstr>Важно: полномочия ПМПК и ППК</vt:lpstr>
      <vt:lpstr>Перечень спецусловий для дошкольного учреждения</vt:lpstr>
      <vt:lpstr>Перечень специальных условий на школьной ступени образования</vt:lpstr>
      <vt:lpstr>Специальные программы:  АОП и АООП </vt:lpstr>
      <vt:lpstr>Дизайн инклюзивной школы</vt:lpstr>
      <vt:lpstr>Ответственность учителя-предметника</vt:lpstr>
      <vt:lpstr>Что должно быть  в адаптированной программе? </vt:lpstr>
      <vt:lpstr>СИПР: Специальная индивидуальная программа развития (http://умксипр.рф)</vt:lpstr>
      <vt:lpstr>Специальные учебные пособия</vt:lpstr>
      <vt:lpstr>Технические средства</vt:lpstr>
      <vt:lpstr>Доступная среда: правовая основа</vt:lpstr>
      <vt:lpstr>Нормы максимальной нагрузки на ребенка с ОВЗ </vt:lpstr>
      <vt:lpstr>Коррекционная нагрузка</vt:lpstr>
      <vt:lpstr>Самое важное: кадры</vt:lpstr>
      <vt:lpstr>Локальный уровень: документы школы</vt:lpstr>
      <vt:lpstr>Специальные документы школы</vt:lpstr>
      <vt:lpstr>Финансовая основа инклюзивного образования</vt:lpstr>
      <vt:lpstr>Презентация PowerPoint</vt:lpstr>
      <vt:lpstr>Норма и реальность</vt:lpstr>
      <vt:lpstr>Норма и реальность</vt:lpstr>
      <vt:lpstr>Корректирующие коэффициенты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НОРМАТИВНО-ПРАВОВОЕ ОБЕСПЕЧЕНИЕ ИНКЛЮЗИВНОГО ОБРАЗОВАНИЯ</dc:title>
  <dc:creator>Елена</dc:creator>
  <cp:lastModifiedBy>Елена</cp:lastModifiedBy>
  <cp:revision>23</cp:revision>
  <dcterms:modified xsi:type="dcterms:W3CDTF">2018-07-31T14:27:39Z</dcterms:modified>
</cp:coreProperties>
</file>