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  <p:sldMasterId id="2147483697" r:id="rId3"/>
    <p:sldMasterId id="2147483710" r:id="rId4"/>
    <p:sldMasterId id="2147483723" r:id="rId5"/>
  </p:sldMasterIdLst>
  <p:notesMasterIdLst>
    <p:notesMasterId r:id="rId24"/>
  </p:notesMasterIdLst>
  <p:sldIdLst>
    <p:sldId id="256" r:id="rId6"/>
    <p:sldId id="278" r:id="rId7"/>
    <p:sldId id="262" r:id="rId8"/>
    <p:sldId id="275" r:id="rId9"/>
    <p:sldId id="271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9" r:id="rId18"/>
    <p:sldId id="280" r:id="rId19"/>
    <p:sldId id="281" r:id="rId20"/>
    <p:sldId id="276" r:id="rId21"/>
    <p:sldId id="274" r:id="rId22"/>
    <p:sldId id="26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6D0C48-E7BA-4ADC-8D16-A1503ED93C75}" type="doc">
      <dgm:prSet loTypeId="urn:microsoft.com/office/officeart/2008/layout/Picture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41D6A81-C3B9-495B-A786-460408CB7A50}">
      <dgm:prSet phldrT="[Текст]" custT="1"/>
      <dgm:spPr/>
      <dgm:t>
        <a:bodyPr/>
        <a:lstStyle/>
        <a:p>
          <a:r>
            <a:rPr lang="ru-RU" sz="4800" b="1" dirty="0" smtClean="0">
              <a:latin typeface="Franklin Gothic Medium Cond" panose="020B0606030402020204" pitchFamily="34" charset="0"/>
            </a:rPr>
            <a:t>Участники</a:t>
          </a:r>
          <a:endParaRPr lang="ru-RU" sz="4800" b="1" dirty="0">
            <a:latin typeface="Franklin Gothic Medium Cond" panose="020B0606030402020204" pitchFamily="34" charset="0"/>
          </a:endParaRPr>
        </a:p>
      </dgm:t>
    </dgm:pt>
    <dgm:pt modelId="{D7F8DA43-A7B4-4726-AF2A-1E6E60D37251}" type="parTrans" cxnId="{229DAE27-502B-4CE5-804D-96A12EBB3CF1}">
      <dgm:prSet/>
      <dgm:spPr/>
      <dgm:t>
        <a:bodyPr/>
        <a:lstStyle/>
        <a:p>
          <a:endParaRPr lang="ru-RU"/>
        </a:p>
      </dgm:t>
    </dgm:pt>
    <dgm:pt modelId="{4FD1B5A6-0D61-423E-9669-EE351B378F56}" type="sibTrans" cxnId="{229DAE27-502B-4CE5-804D-96A12EBB3CF1}">
      <dgm:prSet/>
      <dgm:spPr/>
      <dgm:t>
        <a:bodyPr/>
        <a:lstStyle/>
        <a:p>
          <a:endParaRPr lang="ru-RU"/>
        </a:p>
      </dgm:t>
    </dgm:pt>
    <dgm:pt modelId="{E67100F2-4753-4F23-8B92-CDED2DA542C7}">
      <dgm:prSet phldrT="[Текст]" custT="1"/>
      <dgm:spPr/>
      <dgm:t>
        <a:bodyPr/>
        <a:lstStyle/>
        <a:p>
          <a:r>
            <a:rPr lang="ru-RU" sz="2800" dirty="0" smtClean="0">
              <a:latin typeface="Franklin Gothic Medium Cond" panose="020B0606030402020204" pitchFamily="34" charset="0"/>
            </a:rPr>
            <a:t>2006 - 2014</a:t>
          </a:r>
          <a:endParaRPr lang="ru-RU" sz="2800" dirty="0">
            <a:latin typeface="Franklin Gothic Medium Cond" panose="020B0606030402020204" pitchFamily="34" charset="0"/>
          </a:endParaRPr>
        </a:p>
      </dgm:t>
    </dgm:pt>
    <dgm:pt modelId="{38DF2B0E-725D-43A8-B846-C4443374564D}" type="parTrans" cxnId="{B63D37A3-56AD-4D5C-8A09-F8B903723E2B}">
      <dgm:prSet/>
      <dgm:spPr/>
      <dgm:t>
        <a:bodyPr/>
        <a:lstStyle/>
        <a:p>
          <a:endParaRPr lang="ru-RU"/>
        </a:p>
      </dgm:t>
    </dgm:pt>
    <dgm:pt modelId="{57F3B96E-DE9C-49B8-8252-0E6515B2E37F}" type="sibTrans" cxnId="{B63D37A3-56AD-4D5C-8A09-F8B903723E2B}">
      <dgm:prSet/>
      <dgm:spPr/>
      <dgm:t>
        <a:bodyPr/>
        <a:lstStyle/>
        <a:p>
          <a:endParaRPr lang="ru-RU"/>
        </a:p>
      </dgm:t>
    </dgm:pt>
    <dgm:pt modelId="{04C22315-16E6-4D92-A2A4-B20F495503B2}">
      <dgm:prSet phldrT="[Текст]" custT="1"/>
      <dgm:spPr/>
      <dgm:t>
        <a:bodyPr/>
        <a:lstStyle/>
        <a:p>
          <a:r>
            <a:rPr lang="ru-RU" sz="2800" dirty="0" smtClean="0">
              <a:latin typeface="Franklin Gothic Medium Cond" panose="020B0606030402020204" pitchFamily="34" charset="0"/>
            </a:rPr>
            <a:t>Более 700 участников</a:t>
          </a:r>
          <a:r>
            <a:rPr lang="fi-FI" sz="2800" dirty="0" smtClean="0">
              <a:latin typeface="Franklin Gothic Medium Cond" panose="020B0606030402020204" pitchFamily="34" charset="0"/>
            </a:rPr>
            <a:t> </a:t>
          </a:r>
          <a:r>
            <a:rPr lang="ru-RU" sz="2800" dirty="0" smtClean="0">
              <a:latin typeface="Franklin Gothic Medium Cond" panose="020B0606030402020204" pitchFamily="34" charset="0"/>
            </a:rPr>
            <a:t>из 7 стран</a:t>
          </a:r>
          <a:endParaRPr lang="ru-RU" sz="2800" dirty="0">
            <a:latin typeface="Franklin Gothic Medium Cond" panose="020B0606030402020204" pitchFamily="34" charset="0"/>
          </a:endParaRPr>
        </a:p>
      </dgm:t>
    </dgm:pt>
    <dgm:pt modelId="{2E6178C6-26A9-4D52-8B9F-73A1FE415997}" type="parTrans" cxnId="{C02A4847-94EF-48ED-83A2-7B2089386798}">
      <dgm:prSet/>
      <dgm:spPr/>
      <dgm:t>
        <a:bodyPr/>
        <a:lstStyle/>
        <a:p>
          <a:endParaRPr lang="ru-RU"/>
        </a:p>
      </dgm:t>
    </dgm:pt>
    <dgm:pt modelId="{F25111D2-3411-48B2-B552-037193E01DFD}" type="sibTrans" cxnId="{C02A4847-94EF-48ED-83A2-7B2089386798}">
      <dgm:prSet/>
      <dgm:spPr/>
      <dgm:t>
        <a:bodyPr/>
        <a:lstStyle/>
        <a:p>
          <a:endParaRPr lang="ru-RU"/>
        </a:p>
      </dgm:t>
    </dgm:pt>
    <dgm:pt modelId="{172371CA-6961-4B76-8CCA-A3D46FB2F300}">
      <dgm:prSet custT="1"/>
      <dgm:spPr/>
      <dgm:t>
        <a:bodyPr/>
        <a:lstStyle/>
        <a:p>
          <a:r>
            <a:rPr lang="ru-RU" sz="1900" dirty="0" smtClean="0"/>
            <a:t> </a:t>
          </a:r>
          <a:r>
            <a:rPr lang="ru-RU" sz="2200" dirty="0" smtClean="0">
              <a:latin typeface="Franklin Gothic Medium Cond" panose="020B0606030402020204" pitchFamily="34" charset="0"/>
            </a:rPr>
            <a:t>Ближние помощники, персонал социальных и образовательных учреждений</a:t>
          </a:r>
          <a:endParaRPr lang="ru-RU" sz="2200" dirty="0">
            <a:latin typeface="Franklin Gothic Medium Cond" panose="020B0606030402020204" pitchFamily="34" charset="0"/>
          </a:endParaRPr>
        </a:p>
      </dgm:t>
    </dgm:pt>
    <dgm:pt modelId="{B4BBE791-D411-482A-A71B-09E809F602EF}" type="parTrans" cxnId="{CD99DFAC-D323-4E53-8054-CCCB1F307271}">
      <dgm:prSet/>
      <dgm:spPr/>
      <dgm:t>
        <a:bodyPr/>
        <a:lstStyle/>
        <a:p>
          <a:endParaRPr lang="ru-RU"/>
        </a:p>
      </dgm:t>
    </dgm:pt>
    <dgm:pt modelId="{2F0C00B0-FFF8-4C49-824C-9D9C304B3512}" type="sibTrans" cxnId="{CD99DFAC-D323-4E53-8054-CCCB1F307271}">
      <dgm:prSet/>
      <dgm:spPr/>
      <dgm:t>
        <a:bodyPr/>
        <a:lstStyle/>
        <a:p>
          <a:endParaRPr lang="ru-RU"/>
        </a:p>
      </dgm:t>
    </dgm:pt>
    <dgm:pt modelId="{0C446573-EB00-47E7-84EA-CFF0182E291F}">
      <dgm:prSet custT="1"/>
      <dgm:spPr/>
      <dgm:t>
        <a:bodyPr/>
        <a:lstStyle/>
        <a:p>
          <a:r>
            <a:rPr lang="ru-RU" sz="2800" dirty="0" smtClean="0">
              <a:latin typeface="Franklin Gothic Medium Cond" panose="020B0606030402020204" pitchFamily="34" charset="0"/>
            </a:rPr>
            <a:t>Более 400 собраний, </a:t>
          </a:r>
          <a:r>
            <a:rPr lang="ru-RU" sz="2800" dirty="0" err="1" smtClean="0">
              <a:latin typeface="Franklin Gothic Medium Cond" panose="020B0606030402020204" pitchFamily="34" charset="0"/>
            </a:rPr>
            <a:t>ок</a:t>
          </a:r>
          <a:r>
            <a:rPr lang="ru-RU" sz="2800" dirty="0" smtClean="0">
              <a:latin typeface="Franklin Gothic Medium Cond" panose="020B0606030402020204" pitchFamily="34" charset="0"/>
            </a:rPr>
            <a:t>. 50 групп</a:t>
          </a:r>
          <a:endParaRPr lang="ru-RU" sz="2800" dirty="0">
            <a:latin typeface="Franklin Gothic Medium Cond" panose="020B0606030402020204" pitchFamily="34" charset="0"/>
          </a:endParaRPr>
        </a:p>
      </dgm:t>
    </dgm:pt>
    <dgm:pt modelId="{C8A11EFA-ACB1-4340-A21E-8EAE216E2FAC}" type="parTrans" cxnId="{14A3980A-005D-4633-8227-687859C61913}">
      <dgm:prSet/>
      <dgm:spPr/>
      <dgm:t>
        <a:bodyPr/>
        <a:lstStyle/>
        <a:p>
          <a:endParaRPr lang="ru-RU"/>
        </a:p>
      </dgm:t>
    </dgm:pt>
    <dgm:pt modelId="{D883D6B7-065F-4CB7-AE31-9B621CEECE6B}" type="sibTrans" cxnId="{14A3980A-005D-4633-8227-687859C61913}">
      <dgm:prSet/>
      <dgm:spPr/>
      <dgm:t>
        <a:bodyPr/>
        <a:lstStyle/>
        <a:p>
          <a:endParaRPr lang="ru-RU"/>
        </a:p>
      </dgm:t>
    </dgm:pt>
    <dgm:pt modelId="{602D8DDF-942B-44B3-9228-7167868D1F5F}" type="pres">
      <dgm:prSet presAssocID="{A46D0C48-E7BA-4ADC-8D16-A1503ED93C75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657016B-B411-4CC5-9FFB-279840468C21}" type="pres">
      <dgm:prSet presAssocID="{F41D6A81-C3B9-495B-A786-460408CB7A50}" presName="root" presStyleCnt="0">
        <dgm:presLayoutVars>
          <dgm:chMax/>
          <dgm:chPref val="4"/>
        </dgm:presLayoutVars>
      </dgm:prSet>
      <dgm:spPr/>
    </dgm:pt>
    <dgm:pt modelId="{0A9D34C6-58F2-4E11-8D48-512D0B609C5C}" type="pres">
      <dgm:prSet presAssocID="{F41D6A81-C3B9-495B-A786-460408CB7A50}" presName="rootComposite" presStyleCnt="0">
        <dgm:presLayoutVars/>
      </dgm:prSet>
      <dgm:spPr/>
    </dgm:pt>
    <dgm:pt modelId="{D36DA4F4-CE65-471F-B76D-7762EFB374BD}" type="pres">
      <dgm:prSet presAssocID="{F41D6A81-C3B9-495B-A786-460408CB7A50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819096CA-97E2-438B-BBBB-5416962A667F}" type="pres">
      <dgm:prSet presAssocID="{F41D6A81-C3B9-495B-A786-460408CB7A50}" presName="childShape" presStyleCnt="0">
        <dgm:presLayoutVars>
          <dgm:chMax val="0"/>
          <dgm:chPref val="0"/>
        </dgm:presLayoutVars>
      </dgm:prSet>
      <dgm:spPr/>
    </dgm:pt>
    <dgm:pt modelId="{53485B23-8867-4725-8B69-959C9F0BCFB0}" type="pres">
      <dgm:prSet presAssocID="{E67100F2-4753-4F23-8B92-CDED2DA542C7}" presName="childComposite" presStyleCnt="0">
        <dgm:presLayoutVars>
          <dgm:chMax val="0"/>
          <dgm:chPref val="0"/>
        </dgm:presLayoutVars>
      </dgm:prSet>
      <dgm:spPr/>
    </dgm:pt>
    <dgm:pt modelId="{39BC6E6F-B214-49E9-9E18-D964E2ED9C3C}" type="pres">
      <dgm:prSet presAssocID="{E67100F2-4753-4F23-8B92-CDED2DA542C7}" presName="Image" presStyleLbl="nod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657CA30-7763-4AD6-B460-2DBB428E1AEA}" type="pres">
      <dgm:prSet presAssocID="{E67100F2-4753-4F23-8B92-CDED2DA542C7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261BB2-55B6-41D1-B36D-14D3FC621126}" type="pres">
      <dgm:prSet presAssocID="{04C22315-16E6-4D92-A2A4-B20F495503B2}" presName="childComposite" presStyleCnt="0">
        <dgm:presLayoutVars>
          <dgm:chMax val="0"/>
          <dgm:chPref val="0"/>
        </dgm:presLayoutVars>
      </dgm:prSet>
      <dgm:spPr/>
    </dgm:pt>
    <dgm:pt modelId="{768CF7D0-6147-4AA9-BD16-6111B8CB7B6B}" type="pres">
      <dgm:prSet presAssocID="{04C22315-16E6-4D92-A2A4-B20F495503B2}" presName="Image" presStyleLbl="nod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021ABDE-DF25-4E4C-8AB2-34B6C59CF8D1}" type="pres">
      <dgm:prSet presAssocID="{04C22315-16E6-4D92-A2A4-B20F495503B2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BB8BDD-F4B0-4C45-AB5D-7452E51D2615}" type="pres">
      <dgm:prSet presAssocID="{0C446573-EB00-47E7-84EA-CFF0182E291F}" presName="childComposite" presStyleCnt="0">
        <dgm:presLayoutVars>
          <dgm:chMax val="0"/>
          <dgm:chPref val="0"/>
        </dgm:presLayoutVars>
      </dgm:prSet>
      <dgm:spPr/>
    </dgm:pt>
    <dgm:pt modelId="{E57AEC1E-FDB9-4219-829F-5CC7EB30AC8C}" type="pres">
      <dgm:prSet presAssocID="{0C446573-EB00-47E7-84EA-CFF0182E291F}" presName="Image" presStyleLbl="nod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DF1422DA-9BD4-4AAE-9F05-6531163A99F2}" type="pres">
      <dgm:prSet presAssocID="{0C446573-EB00-47E7-84EA-CFF0182E291F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8445F-3FCA-4ABE-BE9B-D7CB8459CB43}" type="pres">
      <dgm:prSet presAssocID="{172371CA-6961-4B76-8CCA-A3D46FB2F300}" presName="childComposite" presStyleCnt="0">
        <dgm:presLayoutVars>
          <dgm:chMax val="0"/>
          <dgm:chPref val="0"/>
        </dgm:presLayoutVars>
      </dgm:prSet>
      <dgm:spPr/>
    </dgm:pt>
    <dgm:pt modelId="{1C634CD7-5FBA-4723-BF00-6377F72ECE24}" type="pres">
      <dgm:prSet presAssocID="{172371CA-6961-4B76-8CCA-A3D46FB2F300}" presName="Image" presStyleLbl="nod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DE7E9E3E-9004-4FBC-AFDF-184779793F66}" type="pres">
      <dgm:prSet presAssocID="{172371CA-6961-4B76-8CCA-A3D46FB2F300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78DAD6-4C3E-45DD-8C7D-BCFFC05B0799}" type="presOf" srcId="{F41D6A81-C3B9-495B-A786-460408CB7A50}" destId="{D36DA4F4-CE65-471F-B76D-7762EFB374BD}" srcOrd="0" destOrd="0" presId="urn:microsoft.com/office/officeart/2008/layout/PictureAccentList"/>
    <dgm:cxn modelId="{B63D37A3-56AD-4D5C-8A09-F8B903723E2B}" srcId="{F41D6A81-C3B9-495B-A786-460408CB7A50}" destId="{E67100F2-4753-4F23-8B92-CDED2DA542C7}" srcOrd="0" destOrd="0" parTransId="{38DF2B0E-725D-43A8-B846-C4443374564D}" sibTransId="{57F3B96E-DE9C-49B8-8252-0E6515B2E37F}"/>
    <dgm:cxn modelId="{229DAE27-502B-4CE5-804D-96A12EBB3CF1}" srcId="{A46D0C48-E7BA-4ADC-8D16-A1503ED93C75}" destId="{F41D6A81-C3B9-495B-A786-460408CB7A50}" srcOrd="0" destOrd="0" parTransId="{D7F8DA43-A7B4-4726-AF2A-1E6E60D37251}" sibTransId="{4FD1B5A6-0D61-423E-9669-EE351B378F56}"/>
    <dgm:cxn modelId="{357AC1A2-0C24-48F3-8349-D04F74882DAE}" type="presOf" srcId="{0C446573-EB00-47E7-84EA-CFF0182E291F}" destId="{DF1422DA-9BD4-4AAE-9F05-6531163A99F2}" srcOrd="0" destOrd="0" presId="urn:microsoft.com/office/officeart/2008/layout/PictureAccentList"/>
    <dgm:cxn modelId="{C02A4847-94EF-48ED-83A2-7B2089386798}" srcId="{F41D6A81-C3B9-495B-A786-460408CB7A50}" destId="{04C22315-16E6-4D92-A2A4-B20F495503B2}" srcOrd="1" destOrd="0" parTransId="{2E6178C6-26A9-4D52-8B9F-73A1FE415997}" sibTransId="{F25111D2-3411-48B2-B552-037193E01DFD}"/>
    <dgm:cxn modelId="{14A3980A-005D-4633-8227-687859C61913}" srcId="{F41D6A81-C3B9-495B-A786-460408CB7A50}" destId="{0C446573-EB00-47E7-84EA-CFF0182E291F}" srcOrd="2" destOrd="0" parTransId="{C8A11EFA-ACB1-4340-A21E-8EAE216E2FAC}" sibTransId="{D883D6B7-065F-4CB7-AE31-9B621CEECE6B}"/>
    <dgm:cxn modelId="{3D6D495F-14EB-493F-BA59-1A28FB42CB47}" type="presOf" srcId="{E67100F2-4753-4F23-8B92-CDED2DA542C7}" destId="{C657CA30-7763-4AD6-B460-2DBB428E1AEA}" srcOrd="0" destOrd="0" presId="urn:microsoft.com/office/officeart/2008/layout/PictureAccentList"/>
    <dgm:cxn modelId="{AADAF135-2141-41D0-8ACF-276CFF829D46}" type="presOf" srcId="{172371CA-6961-4B76-8CCA-A3D46FB2F300}" destId="{DE7E9E3E-9004-4FBC-AFDF-184779793F66}" srcOrd="0" destOrd="0" presId="urn:microsoft.com/office/officeart/2008/layout/PictureAccentList"/>
    <dgm:cxn modelId="{CD99DFAC-D323-4E53-8054-CCCB1F307271}" srcId="{F41D6A81-C3B9-495B-A786-460408CB7A50}" destId="{172371CA-6961-4B76-8CCA-A3D46FB2F300}" srcOrd="3" destOrd="0" parTransId="{B4BBE791-D411-482A-A71B-09E809F602EF}" sibTransId="{2F0C00B0-FFF8-4C49-824C-9D9C304B3512}"/>
    <dgm:cxn modelId="{FC464F52-2D6E-4FAC-9C24-383DFE55E760}" type="presOf" srcId="{A46D0C48-E7BA-4ADC-8D16-A1503ED93C75}" destId="{602D8DDF-942B-44B3-9228-7167868D1F5F}" srcOrd="0" destOrd="0" presId="urn:microsoft.com/office/officeart/2008/layout/PictureAccentList"/>
    <dgm:cxn modelId="{5CE2ED2B-25B8-4F08-A0D4-228E859C551B}" type="presOf" srcId="{04C22315-16E6-4D92-A2A4-B20F495503B2}" destId="{0021ABDE-DF25-4E4C-8AB2-34B6C59CF8D1}" srcOrd="0" destOrd="0" presId="urn:microsoft.com/office/officeart/2008/layout/PictureAccentList"/>
    <dgm:cxn modelId="{FB4A9B0F-4E8A-40B5-861D-1BDEC5C9DA24}" type="presParOf" srcId="{602D8DDF-942B-44B3-9228-7167868D1F5F}" destId="{F657016B-B411-4CC5-9FFB-279840468C21}" srcOrd="0" destOrd="0" presId="urn:microsoft.com/office/officeart/2008/layout/PictureAccentList"/>
    <dgm:cxn modelId="{8D027586-C9DF-442F-B0BB-D7E4CB71D28E}" type="presParOf" srcId="{F657016B-B411-4CC5-9FFB-279840468C21}" destId="{0A9D34C6-58F2-4E11-8D48-512D0B609C5C}" srcOrd="0" destOrd="0" presId="urn:microsoft.com/office/officeart/2008/layout/PictureAccentList"/>
    <dgm:cxn modelId="{DB9A8933-612E-4793-9DBC-66BABFCBA506}" type="presParOf" srcId="{0A9D34C6-58F2-4E11-8D48-512D0B609C5C}" destId="{D36DA4F4-CE65-471F-B76D-7762EFB374BD}" srcOrd="0" destOrd="0" presId="urn:microsoft.com/office/officeart/2008/layout/PictureAccentList"/>
    <dgm:cxn modelId="{23079835-4841-4096-A468-34C025E96397}" type="presParOf" srcId="{F657016B-B411-4CC5-9FFB-279840468C21}" destId="{819096CA-97E2-438B-BBBB-5416962A667F}" srcOrd="1" destOrd="0" presId="urn:microsoft.com/office/officeart/2008/layout/PictureAccentList"/>
    <dgm:cxn modelId="{EEE6CC9F-141A-4906-B03B-19406ED94AFC}" type="presParOf" srcId="{819096CA-97E2-438B-BBBB-5416962A667F}" destId="{53485B23-8867-4725-8B69-959C9F0BCFB0}" srcOrd="0" destOrd="0" presId="urn:microsoft.com/office/officeart/2008/layout/PictureAccentList"/>
    <dgm:cxn modelId="{90D3311F-FE69-4EEF-BC65-13FF81C30967}" type="presParOf" srcId="{53485B23-8867-4725-8B69-959C9F0BCFB0}" destId="{39BC6E6F-B214-49E9-9E18-D964E2ED9C3C}" srcOrd="0" destOrd="0" presId="urn:microsoft.com/office/officeart/2008/layout/PictureAccentList"/>
    <dgm:cxn modelId="{4802EA45-6464-4A39-8A73-1D2F4EDA690B}" type="presParOf" srcId="{53485B23-8867-4725-8B69-959C9F0BCFB0}" destId="{C657CA30-7763-4AD6-B460-2DBB428E1AEA}" srcOrd="1" destOrd="0" presId="urn:microsoft.com/office/officeart/2008/layout/PictureAccentList"/>
    <dgm:cxn modelId="{050FF74F-796B-461A-924D-1CDFCEB1A133}" type="presParOf" srcId="{819096CA-97E2-438B-BBBB-5416962A667F}" destId="{B8261BB2-55B6-41D1-B36D-14D3FC621126}" srcOrd="1" destOrd="0" presId="urn:microsoft.com/office/officeart/2008/layout/PictureAccentList"/>
    <dgm:cxn modelId="{0F81D042-7770-4943-844E-CE22FF24E950}" type="presParOf" srcId="{B8261BB2-55B6-41D1-B36D-14D3FC621126}" destId="{768CF7D0-6147-4AA9-BD16-6111B8CB7B6B}" srcOrd="0" destOrd="0" presId="urn:microsoft.com/office/officeart/2008/layout/PictureAccentList"/>
    <dgm:cxn modelId="{5C15788C-795E-45A3-9E06-E9024298DABF}" type="presParOf" srcId="{B8261BB2-55B6-41D1-B36D-14D3FC621126}" destId="{0021ABDE-DF25-4E4C-8AB2-34B6C59CF8D1}" srcOrd="1" destOrd="0" presId="urn:microsoft.com/office/officeart/2008/layout/PictureAccentList"/>
    <dgm:cxn modelId="{986C78DE-B6EA-4018-9A43-026C6947CF5F}" type="presParOf" srcId="{819096CA-97E2-438B-BBBB-5416962A667F}" destId="{B7BB8BDD-F4B0-4C45-AB5D-7452E51D2615}" srcOrd="2" destOrd="0" presId="urn:microsoft.com/office/officeart/2008/layout/PictureAccentList"/>
    <dgm:cxn modelId="{61380EC4-D89D-4E5F-A5A8-F9CB7161D012}" type="presParOf" srcId="{B7BB8BDD-F4B0-4C45-AB5D-7452E51D2615}" destId="{E57AEC1E-FDB9-4219-829F-5CC7EB30AC8C}" srcOrd="0" destOrd="0" presId="urn:microsoft.com/office/officeart/2008/layout/PictureAccentList"/>
    <dgm:cxn modelId="{AC240D2D-D197-45F5-9601-39FF9D08C0D2}" type="presParOf" srcId="{B7BB8BDD-F4B0-4C45-AB5D-7452E51D2615}" destId="{DF1422DA-9BD4-4AAE-9F05-6531163A99F2}" srcOrd="1" destOrd="0" presId="urn:microsoft.com/office/officeart/2008/layout/PictureAccentList"/>
    <dgm:cxn modelId="{219568BB-B8C1-4A88-A4EB-0CFA029C986A}" type="presParOf" srcId="{819096CA-97E2-438B-BBBB-5416962A667F}" destId="{6008445F-3FCA-4ABE-BE9B-D7CB8459CB43}" srcOrd="3" destOrd="0" presId="urn:microsoft.com/office/officeart/2008/layout/PictureAccentList"/>
    <dgm:cxn modelId="{E54D0DA5-A3A3-44BC-8102-13443F7647B2}" type="presParOf" srcId="{6008445F-3FCA-4ABE-BE9B-D7CB8459CB43}" destId="{1C634CD7-5FBA-4723-BF00-6377F72ECE24}" srcOrd="0" destOrd="0" presId="urn:microsoft.com/office/officeart/2008/layout/PictureAccentList"/>
    <dgm:cxn modelId="{A9EAC288-ACE8-48BE-BB91-A41CD3B46E2C}" type="presParOf" srcId="{6008445F-3FCA-4ABE-BE9B-D7CB8459CB43}" destId="{DE7E9E3E-9004-4FBC-AFDF-184779793F66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4CA83C-ED04-4EF7-807B-4438A716C305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5BA10AB0-EA27-419F-A058-685E0AC504FC}">
      <dgm:prSet/>
      <dgm:spPr/>
      <dgm:t>
        <a:bodyPr/>
        <a:lstStyle/>
        <a:p>
          <a:pPr rtl="0"/>
          <a:r>
            <a:rPr lang="ru-RU" b="1" dirty="0" smtClean="0"/>
            <a:t>Беседа</a:t>
          </a:r>
          <a:endParaRPr lang="ru-RU" dirty="0"/>
        </a:p>
      </dgm:t>
    </dgm:pt>
    <dgm:pt modelId="{60C6A07F-DA96-4F10-815D-C8959034DB38}" type="parTrans" cxnId="{24CE80F9-1600-4CD2-9535-56F8759317EC}">
      <dgm:prSet/>
      <dgm:spPr/>
      <dgm:t>
        <a:bodyPr/>
        <a:lstStyle/>
        <a:p>
          <a:endParaRPr lang="ru-RU"/>
        </a:p>
      </dgm:t>
    </dgm:pt>
    <dgm:pt modelId="{67C0FF49-1F39-4ADF-ACB2-FA5BFA157F9D}" type="sibTrans" cxnId="{24CE80F9-1600-4CD2-9535-56F8759317EC}">
      <dgm:prSet/>
      <dgm:spPr/>
      <dgm:t>
        <a:bodyPr/>
        <a:lstStyle/>
        <a:p>
          <a:endParaRPr lang="ru-RU"/>
        </a:p>
      </dgm:t>
    </dgm:pt>
    <dgm:pt modelId="{B8F9931B-FA5D-41CA-90E4-FC4894119A01}">
      <dgm:prSet/>
      <dgm:spPr/>
      <dgm:t>
        <a:bodyPr/>
        <a:lstStyle/>
        <a:p>
          <a:pPr rtl="0"/>
          <a:r>
            <a:rPr lang="ru-RU" b="1" dirty="0" smtClean="0"/>
            <a:t>Диспут</a:t>
          </a:r>
          <a:endParaRPr lang="ru-RU" dirty="0"/>
        </a:p>
      </dgm:t>
    </dgm:pt>
    <dgm:pt modelId="{7EE3E4F5-2F7B-4215-89C4-04C9EEF40D9C}" type="parTrans" cxnId="{312E5F64-3DAA-43A1-9176-3F92DE8F3681}">
      <dgm:prSet/>
      <dgm:spPr/>
      <dgm:t>
        <a:bodyPr/>
        <a:lstStyle/>
        <a:p>
          <a:endParaRPr lang="ru-RU"/>
        </a:p>
      </dgm:t>
    </dgm:pt>
    <dgm:pt modelId="{76E5B6F6-51CE-43E4-8076-741760ED21CC}" type="sibTrans" cxnId="{312E5F64-3DAA-43A1-9176-3F92DE8F3681}">
      <dgm:prSet/>
      <dgm:spPr/>
      <dgm:t>
        <a:bodyPr/>
        <a:lstStyle/>
        <a:p>
          <a:endParaRPr lang="ru-RU"/>
        </a:p>
      </dgm:t>
    </dgm:pt>
    <dgm:pt modelId="{36F59049-7A57-4A25-9560-F6E0AF05E4F0}">
      <dgm:prSet/>
      <dgm:spPr/>
      <dgm:t>
        <a:bodyPr/>
        <a:lstStyle/>
        <a:p>
          <a:pPr rtl="0"/>
          <a:r>
            <a:rPr lang="ru-RU" b="1" dirty="0" smtClean="0"/>
            <a:t>Ролевая игра</a:t>
          </a:r>
          <a:endParaRPr lang="ru-RU" dirty="0"/>
        </a:p>
      </dgm:t>
    </dgm:pt>
    <dgm:pt modelId="{435C1018-7D77-4C57-9AFF-304503A4B52F}" type="parTrans" cxnId="{A39064F0-76E9-4363-BBF9-F5FADAF55DAB}">
      <dgm:prSet/>
      <dgm:spPr/>
      <dgm:t>
        <a:bodyPr/>
        <a:lstStyle/>
        <a:p>
          <a:endParaRPr lang="ru-RU"/>
        </a:p>
      </dgm:t>
    </dgm:pt>
    <dgm:pt modelId="{989DBCCA-BEE5-4E66-A691-2F467FC41BAD}" type="sibTrans" cxnId="{A39064F0-76E9-4363-BBF9-F5FADAF55DAB}">
      <dgm:prSet/>
      <dgm:spPr/>
      <dgm:t>
        <a:bodyPr/>
        <a:lstStyle/>
        <a:p>
          <a:endParaRPr lang="ru-RU"/>
        </a:p>
      </dgm:t>
    </dgm:pt>
    <dgm:pt modelId="{AF069A92-8C0B-49EF-AF48-63D54AD86056}">
      <dgm:prSet/>
      <dgm:spPr/>
      <dgm:t>
        <a:bodyPr/>
        <a:lstStyle/>
        <a:p>
          <a:pPr rtl="0"/>
          <a:r>
            <a:rPr lang="ru-RU" b="1" smtClean="0"/>
            <a:t>Пантомима</a:t>
          </a:r>
          <a:endParaRPr lang="ru-RU"/>
        </a:p>
      </dgm:t>
    </dgm:pt>
    <dgm:pt modelId="{170C920F-8F3B-45C9-99D0-D6CD93761FF9}" type="parTrans" cxnId="{D828F7B3-41C6-44B0-8280-CF112B48B3F5}">
      <dgm:prSet/>
      <dgm:spPr/>
      <dgm:t>
        <a:bodyPr/>
        <a:lstStyle/>
        <a:p>
          <a:endParaRPr lang="ru-RU"/>
        </a:p>
      </dgm:t>
    </dgm:pt>
    <dgm:pt modelId="{121A3510-2937-41D7-807C-172937422C2D}" type="sibTrans" cxnId="{D828F7B3-41C6-44B0-8280-CF112B48B3F5}">
      <dgm:prSet/>
      <dgm:spPr/>
      <dgm:t>
        <a:bodyPr/>
        <a:lstStyle/>
        <a:p>
          <a:endParaRPr lang="ru-RU"/>
        </a:p>
      </dgm:t>
    </dgm:pt>
    <dgm:pt modelId="{6053B230-377A-4968-8C56-00E75F2C63B3}">
      <dgm:prSet/>
      <dgm:spPr/>
      <dgm:t>
        <a:bodyPr/>
        <a:lstStyle/>
        <a:p>
          <a:pPr rtl="0"/>
          <a:r>
            <a:rPr lang="ru-RU" b="1" smtClean="0"/>
            <a:t>Сочинение историй</a:t>
          </a:r>
          <a:endParaRPr lang="ru-RU"/>
        </a:p>
      </dgm:t>
    </dgm:pt>
    <dgm:pt modelId="{C6DDFB95-F2B7-4786-8633-D44558E3F12F}" type="parTrans" cxnId="{20D1DECC-7B29-4699-8E62-1AD481B91805}">
      <dgm:prSet/>
      <dgm:spPr/>
      <dgm:t>
        <a:bodyPr/>
        <a:lstStyle/>
        <a:p>
          <a:endParaRPr lang="ru-RU"/>
        </a:p>
      </dgm:t>
    </dgm:pt>
    <dgm:pt modelId="{158A7D1A-B54F-4014-ADFB-839EEAF21BB9}" type="sibTrans" cxnId="{20D1DECC-7B29-4699-8E62-1AD481B91805}">
      <dgm:prSet/>
      <dgm:spPr/>
      <dgm:t>
        <a:bodyPr/>
        <a:lstStyle/>
        <a:p>
          <a:endParaRPr lang="ru-RU"/>
        </a:p>
      </dgm:t>
    </dgm:pt>
    <dgm:pt modelId="{697B6189-4A5C-467D-AB34-D2AE8C561836}">
      <dgm:prSet/>
      <dgm:spPr/>
      <dgm:t>
        <a:bodyPr/>
        <a:lstStyle/>
        <a:p>
          <a:pPr rtl="0"/>
          <a:r>
            <a:rPr lang="ru-RU" b="1" dirty="0" smtClean="0"/>
            <a:t>Рисунки (линия жизни и др.)</a:t>
          </a:r>
          <a:endParaRPr lang="ru-RU" dirty="0"/>
        </a:p>
      </dgm:t>
    </dgm:pt>
    <dgm:pt modelId="{01EA66CA-95D5-463C-A848-8BC142F6C8F0}" type="parTrans" cxnId="{29CAE58A-FCE3-489A-AB3A-1138895929BD}">
      <dgm:prSet/>
      <dgm:spPr/>
      <dgm:t>
        <a:bodyPr/>
        <a:lstStyle/>
        <a:p>
          <a:endParaRPr lang="ru-RU"/>
        </a:p>
      </dgm:t>
    </dgm:pt>
    <dgm:pt modelId="{92019C26-6C05-4E9C-927A-605E366C3D3C}" type="sibTrans" cxnId="{29CAE58A-FCE3-489A-AB3A-1138895929BD}">
      <dgm:prSet/>
      <dgm:spPr/>
      <dgm:t>
        <a:bodyPr/>
        <a:lstStyle/>
        <a:p>
          <a:endParaRPr lang="ru-RU"/>
        </a:p>
      </dgm:t>
    </dgm:pt>
    <dgm:pt modelId="{7B016C32-F0EF-41CF-8A72-913C13E390CB}">
      <dgm:prSet/>
      <dgm:spPr/>
      <dgm:t>
        <a:bodyPr/>
        <a:lstStyle/>
        <a:p>
          <a:pPr rtl="0"/>
          <a:r>
            <a:rPr lang="ru-RU" b="1" smtClean="0"/>
            <a:t>Интервью</a:t>
          </a:r>
          <a:endParaRPr lang="ru-RU"/>
        </a:p>
      </dgm:t>
    </dgm:pt>
    <dgm:pt modelId="{68FD9519-9705-451B-AF71-A3FAD285A959}" type="parTrans" cxnId="{2894BBBE-E764-49C0-AEA7-5C83C0D42975}">
      <dgm:prSet/>
      <dgm:spPr/>
      <dgm:t>
        <a:bodyPr/>
        <a:lstStyle/>
        <a:p>
          <a:endParaRPr lang="ru-RU"/>
        </a:p>
      </dgm:t>
    </dgm:pt>
    <dgm:pt modelId="{4DB488E3-3943-425C-9E81-9B2AB6A69848}" type="sibTrans" cxnId="{2894BBBE-E764-49C0-AEA7-5C83C0D42975}">
      <dgm:prSet/>
      <dgm:spPr/>
      <dgm:t>
        <a:bodyPr/>
        <a:lstStyle/>
        <a:p>
          <a:endParaRPr lang="ru-RU"/>
        </a:p>
      </dgm:t>
    </dgm:pt>
    <dgm:pt modelId="{98EA7CBE-0683-46B1-ADF8-F93F5D4FFA32}" type="pres">
      <dgm:prSet presAssocID="{884CA83C-ED04-4EF7-807B-4438A716C3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9A51B4-C09C-4643-88AC-22F5CAA401F2}" type="pres">
      <dgm:prSet presAssocID="{5BA10AB0-EA27-419F-A058-685E0AC504FC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4BC8C6-45A0-407C-9FB7-3C4A170B3675}" type="pres">
      <dgm:prSet presAssocID="{67C0FF49-1F39-4ADF-ACB2-FA5BFA157F9D}" presName="spacer" presStyleCnt="0"/>
      <dgm:spPr/>
    </dgm:pt>
    <dgm:pt modelId="{1F9AC006-81A2-40E9-8F37-13C849459DA5}" type="pres">
      <dgm:prSet presAssocID="{B8F9931B-FA5D-41CA-90E4-FC4894119A01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9A193B-A02E-4257-A83E-327034C8C6EB}" type="pres">
      <dgm:prSet presAssocID="{76E5B6F6-51CE-43E4-8076-741760ED21CC}" presName="spacer" presStyleCnt="0"/>
      <dgm:spPr/>
    </dgm:pt>
    <dgm:pt modelId="{27C574FB-C148-44E1-8AB1-72DDD6262EC0}" type="pres">
      <dgm:prSet presAssocID="{36F59049-7A57-4A25-9560-F6E0AF05E4F0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DE23BC-E9F8-4362-AD58-310FB1CAA765}" type="pres">
      <dgm:prSet presAssocID="{989DBCCA-BEE5-4E66-A691-2F467FC41BAD}" presName="spacer" presStyleCnt="0"/>
      <dgm:spPr/>
    </dgm:pt>
    <dgm:pt modelId="{76125862-46EC-4C99-AB9C-FC0CE0D5C2E1}" type="pres">
      <dgm:prSet presAssocID="{AF069A92-8C0B-49EF-AF48-63D54AD86056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449091-1DA4-4DBC-ABDE-C0EEFCE85FDC}" type="pres">
      <dgm:prSet presAssocID="{121A3510-2937-41D7-807C-172937422C2D}" presName="spacer" presStyleCnt="0"/>
      <dgm:spPr/>
    </dgm:pt>
    <dgm:pt modelId="{C586F8B7-231D-4BA7-858B-02B30EF84777}" type="pres">
      <dgm:prSet presAssocID="{6053B230-377A-4968-8C56-00E75F2C63B3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15E76C-C687-419A-8245-F5334409F446}" type="pres">
      <dgm:prSet presAssocID="{158A7D1A-B54F-4014-ADFB-839EEAF21BB9}" presName="spacer" presStyleCnt="0"/>
      <dgm:spPr/>
    </dgm:pt>
    <dgm:pt modelId="{E29DFDAC-9327-44EA-8956-CE7AE98A7DDC}" type="pres">
      <dgm:prSet presAssocID="{697B6189-4A5C-467D-AB34-D2AE8C561836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C0DE2D-E61D-4C3A-9367-7AAC5A1C69E6}" type="pres">
      <dgm:prSet presAssocID="{92019C26-6C05-4E9C-927A-605E366C3D3C}" presName="spacer" presStyleCnt="0"/>
      <dgm:spPr/>
    </dgm:pt>
    <dgm:pt modelId="{8C5D13BD-742A-4A5E-9180-B76E18514BCE}" type="pres">
      <dgm:prSet presAssocID="{7B016C32-F0EF-41CF-8A72-913C13E390CB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9064F0-76E9-4363-BBF9-F5FADAF55DAB}" srcId="{884CA83C-ED04-4EF7-807B-4438A716C305}" destId="{36F59049-7A57-4A25-9560-F6E0AF05E4F0}" srcOrd="2" destOrd="0" parTransId="{435C1018-7D77-4C57-9AFF-304503A4B52F}" sibTransId="{989DBCCA-BEE5-4E66-A691-2F467FC41BAD}"/>
    <dgm:cxn modelId="{9862A19D-3612-423D-B42C-92EDA17B9787}" type="presOf" srcId="{697B6189-4A5C-467D-AB34-D2AE8C561836}" destId="{E29DFDAC-9327-44EA-8956-CE7AE98A7DDC}" srcOrd="0" destOrd="0" presId="urn:microsoft.com/office/officeart/2005/8/layout/vList2"/>
    <dgm:cxn modelId="{8013BDFB-DAF5-4C1A-B4AF-2C5D4E5CBB5A}" type="presOf" srcId="{5BA10AB0-EA27-419F-A058-685E0AC504FC}" destId="{3B9A51B4-C09C-4643-88AC-22F5CAA401F2}" srcOrd="0" destOrd="0" presId="urn:microsoft.com/office/officeart/2005/8/layout/vList2"/>
    <dgm:cxn modelId="{2894BBBE-E764-49C0-AEA7-5C83C0D42975}" srcId="{884CA83C-ED04-4EF7-807B-4438A716C305}" destId="{7B016C32-F0EF-41CF-8A72-913C13E390CB}" srcOrd="6" destOrd="0" parTransId="{68FD9519-9705-451B-AF71-A3FAD285A959}" sibTransId="{4DB488E3-3943-425C-9E81-9B2AB6A69848}"/>
    <dgm:cxn modelId="{312E5F64-3DAA-43A1-9176-3F92DE8F3681}" srcId="{884CA83C-ED04-4EF7-807B-4438A716C305}" destId="{B8F9931B-FA5D-41CA-90E4-FC4894119A01}" srcOrd="1" destOrd="0" parTransId="{7EE3E4F5-2F7B-4215-89C4-04C9EEF40D9C}" sibTransId="{76E5B6F6-51CE-43E4-8076-741760ED21CC}"/>
    <dgm:cxn modelId="{D828F7B3-41C6-44B0-8280-CF112B48B3F5}" srcId="{884CA83C-ED04-4EF7-807B-4438A716C305}" destId="{AF069A92-8C0B-49EF-AF48-63D54AD86056}" srcOrd="3" destOrd="0" parTransId="{170C920F-8F3B-45C9-99D0-D6CD93761FF9}" sibTransId="{121A3510-2937-41D7-807C-172937422C2D}"/>
    <dgm:cxn modelId="{24CE80F9-1600-4CD2-9535-56F8759317EC}" srcId="{884CA83C-ED04-4EF7-807B-4438A716C305}" destId="{5BA10AB0-EA27-419F-A058-685E0AC504FC}" srcOrd="0" destOrd="0" parTransId="{60C6A07F-DA96-4F10-815D-C8959034DB38}" sibTransId="{67C0FF49-1F39-4ADF-ACB2-FA5BFA157F9D}"/>
    <dgm:cxn modelId="{00E2377D-E076-4EBF-A2B1-D68A24FC5D8B}" type="presOf" srcId="{6053B230-377A-4968-8C56-00E75F2C63B3}" destId="{C586F8B7-231D-4BA7-858B-02B30EF84777}" srcOrd="0" destOrd="0" presId="urn:microsoft.com/office/officeart/2005/8/layout/vList2"/>
    <dgm:cxn modelId="{48BF12FB-E5C1-4093-BE34-899A72D16A97}" type="presOf" srcId="{AF069A92-8C0B-49EF-AF48-63D54AD86056}" destId="{76125862-46EC-4C99-AB9C-FC0CE0D5C2E1}" srcOrd="0" destOrd="0" presId="urn:microsoft.com/office/officeart/2005/8/layout/vList2"/>
    <dgm:cxn modelId="{45E38E4C-C17F-47E6-8B94-1F1B5CADA825}" type="presOf" srcId="{7B016C32-F0EF-41CF-8A72-913C13E390CB}" destId="{8C5D13BD-742A-4A5E-9180-B76E18514BCE}" srcOrd="0" destOrd="0" presId="urn:microsoft.com/office/officeart/2005/8/layout/vList2"/>
    <dgm:cxn modelId="{D3AEF889-7D4F-4A86-AB8F-D1B14A7521DE}" type="presOf" srcId="{36F59049-7A57-4A25-9560-F6E0AF05E4F0}" destId="{27C574FB-C148-44E1-8AB1-72DDD6262EC0}" srcOrd="0" destOrd="0" presId="urn:microsoft.com/office/officeart/2005/8/layout/vList2"/>
    <dgm:cxn modelId="{C1BBBDFF-8519-49ED-AD5D-699FF4179DA2}" type="presOf" srcId="{884CA83C-ED04-4EF7-807B-4438A716C305}" destId="{98EA7CBE-0683-46B1-ADF8-F93F5D4FFA32}" srcOrd="0" destOrd="0" presId="urn:microsoft.com/office/officeart/2005/8/layout/vList2"/>
    <dgm:cxn modelId="{C2026408-39C9-4BFB-B598-3080C2E2AD9C}" type="presOf" srcId="{B8F9931B-FA5D-41CA-90E4-FC4894119A01}" destId="{1F9AC006-81A2-40E9-8F37-13C849459DA5}" srcOrd="0" destOrd="0" presId="urn:microsoft.com/office/officeart/2005/8/layout/vList2"/>
    <dgm:cxn modelId="{29CAE58A-FCE3-489A-AB3A-1138895929BD}" srcId="{884CA83C-ED04-4EF7-807B-4438A716C305}" destId="{697B6189-4A5C-467D-AB34-D2AE8C561836}" srcOrd="5" destOrd="0" parTransId="{01EA66CA-95D5-463C-A848-8BC142F6C8F0}" sibTransId="{92019C26-6C05-4E9C-927A-605E366C3D3C}"/>
    <dgm:cxn modelId="{20D1DECC-7B29-4699-8E62-1AD481B91805}" srcId="{884CA83C-ED04-4EF7-807B-4438A716C305}" destId="{6053B230-377A-4968-8C56-00E75F2C63B3}" srcOrd="4" destOrd="0" parTransId="{C6DDFB95-F2B7-4786-8633-D44558E3F12F}" sibTransId="{158A7D1A-B54F-4014-ADFB-839EEAF21BB9}"/>
    <dgm:cxn modelId="{DB4AA71E-D15D-47A2-8A52-1897BC0D9DAB}" type="presParOf" srcId="{98EA7CBE-0683-46B1-ADF8-F93F5D4FFA32}" destId="{3B9A51B4-C09C-4643-88AC-22F5CAA401F2}" srcOrd="0" destOrd="0" presId="urn:microsoft.com/office/officeart/2005/8/layout/vList2"/>
    <dgm:cxn modelId="{CBE87B93-2667-4353-89AE-10B639ABDC92}" type="presParOf" srcId="{98EA7CBE-0683-46B1-ADF8-F93F5D4FFA32}" destId="{294BC8C6-45A0-407C-9FB7-3C4A170B3675}" srcOrd="1" destOrd="0" presId="urn:microsoft.com/office/officeart/2005/8/layout/vList2"/>
    <dgm:cxn modelId="{9005BE83-24D5-4102-A4A2-64FF8DB9F74A}" type="presParOf" srcId="{98EA7CBE-0683-46B1-ADF8-F93F5D4FFA32}" destId="{1F9AC006-81A2-40E9-8F37-13C849459DA5}" srcOrd="2" destOrd="0" presId="urn:microsoft.com/office/officeart/2005/8/layout/vList2"/>
    <dgm:cxn modelId="{E283E329-F552-4E9B-B147-4E791D815C6A}" type="presParOf" srcId="{98EA7CBE-0683-46B1-ADF8-F93F5D4FFA32}" destId="{E29A193B-A02E-4257-A83E-327034C8C6EB}" srcOrd="3" destOrd="0" presId="urn:microsoft.com/office/officeart/2005/8/layout/vList2"/>
    <dgm:cxn modelId="{4DC5FC10-2B23-442A-A5D3-2E4A42F294E2}" type="presParOf" srcId="{98EA7CBE-0683-46B1-ADF8-F93F5D4FFA32}" destId="{27C574FB-C148-44E1-8AB1-72DDD6262EC0}" srcOrd="4" destOrd="0" presId="urn:microsoft.com/office/officeart/2005/8/layout/vList2"/>
    <dgm:cxn modelId="{74E1D40C-2BA2-4E2B-B050-18998D653761}" type="presParOf" srcId="{98EA7CBE-0683-46B1-ADF8-F93F5D4FFA32}" destId="{ACDE23BC-E9F8-4362-AD58-310FB1CAA765}" srcOrd="5" destOrd="0" presId="urn:microsoft.com/office/officeart/2005/8/layout/vList2"/>
    <dgm:cxn modelId="{5B4D6783-4C6E-4522-9277-BED69EA2DC3F}" type="presParOf" srcId="{98EA7CBE-0683-46B1-ADF8-F93F5D4FFA32}" destId="{76125862-46EC-4C99-AB9C-FC0CE0D5C2E1}" srcOrd="6" destOrd="0" presId="urn:microsoft.com/office/officeart/2005/8/layout/vList2"/>
    <dgm:cxn modelId="{E10C1DC0-2BAC-4E59-8186-86DDB79ACD48}" type="presParOf" srcId="{98EA7CBE-0683-46B1-ADF8-F93F5D4FFA32}" destId="{8A449091-1DA4-4DBC-ABDE-C0EEFCE85FDC}" srcOrd="7" destOrd="0" presId="urn:microsoft.com/office/officeart/2005/8/layout/vList2"/>
    <dgm:cxn modelId="{B74BB329-0474-481C-8A42-42300806F9B8}" type="presParOf" srcId="{98EA7CBE-0683-46B1-ADF8-F93F5D4FFA32}" destId="{C586F8B7-231D-4BA7-858B-02B30EF84777}" srcOrd="8" destOrd="0" presId="urn:microsoft.com/office/officeart/2005/8/layout/vList2"/>
    <dgm:cxn modelId="{A844BDB1-7F31-4F2C-9BB6-67D909B95DF5}" type="presParOf" srcId="{98EA7CBE-0683-46B1-ADF8-F93F5D4FFA32}" destId="{CF15E76C-C687-419A-8245-F5334409F446}" srcOrd="9" destOrd="0" presId="urn:microsoft.com/office/officeart/2005/8/layout/vList2"/>
    <dgm:cxn modelId="{3F9A36D8-E5ED-41AE-BABA-2DBDC6D294C6}" type="presParOf" srcId="{98EA7CBE-0683-46B1-ADF8-F93F5D4FFA32}" destId="{E29DFDAC-9327-44EA-8956-CE7AE98A7DDC}" srcOrd="10" destOrd="0" presId="urn:microsoft.com/office/officeart/2005/8/layout/vList2"/>
    <dgm:cxn modelId="{F706C7A5-00E1-4BA5-968E-235E61579356}" type="presParOf" srcId="{98EA7CBE-0683-46B1-ADF8-F93F5D4FFA32}" destId="{65C0DE2D-E61D-4C3A-9367-7AAC5A1C69E6}" srcOrd="11" destOrd="0" presId="urn:microsoft.com/office/officeart/2005/8/layout/vList2"/>
    <dgm:cxn modelId="{39A3968A-ECA6-433E-A784-C308635DD7ED}" type="presParOf" srcId="{98EA7CBE-0683-46B1-ADF8-F93F5D4FFA32}" destId="{8C5D13BD-742A-4A5E-9180-B76E18514BCE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35B5B7-FA51-450D-B4D5-6F0FAF1FBD89}" type="doc">
      <dgm:prSet loTypeId="urn:microsoft.com/office/officeart/2005/8/layout/cycle3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61CC832-A8BB-4528-A804-930DD49300FC}">
      <dgm:prSet/>
      <dgm:spPr/>
      <dgm:t>
        <a:bodyPr/>
        <a:lstStyle/>
        <a:p>
          <a:pPr rtl="0"/>
          <a:r>
            <a:rPr lang="ru-RU" b="1" dirty="0" smtClean="0"/>
            <a:t>Улучшение самочувствия</a:t>
          </a:r>
          <a:endParaRPr lang="ru-RU" b="1" dirty="0"/>
        </a:p>
      </dgm:t>
    </dgm:pt>
    <dgm:pt modelId="{5E62212B-13C8-4F92-B43A-E233749E957B}" type="parTrans" cxnId="{524C01EF-1E41-40FC-AB8E-7CA0827B1975}">
      <dgm:prSet/>
      <dgm:spPr/>
      <dgm:t>
        <a:bodyPr/>
        <a:lstStyle/>
        <a:p>
          <a:endParaRPr lang="ru-RU"/>
        </a:p>
      </dgm:t>
    </dgm:pt>
    <dgm:pt modelId="{FAAA4D20-0FB4-4799-83ED-AFF712EA0822}" type="sibTrans" cxnId="{524C01EF-1E41-40FC-AB8E-7CA0827B1975}">
      <dgm:prSet/>
      <dgm:spPr/>
      <dgm:t>
        <a:bodyPr/>
        <a:lstStyle/>
        <a:p>
          <a:endParaRPr lang="ru-RU"/>
        </a:p>
      </dgm:t>
    </dgm:pt>
    <dgm:pt modelId="{F4FC4193-BC03-44B2-879B-02676E8827B8}">
      <dgm:prSet/>
      <dgm:spPr/>
      <dgm:t>
        <a:bodyPr/>
        <a:lstStyle/>
        <a:p>
          <a:pPr rtl="0"/>
          <a:r>
            <a:rPr lang="ru-RU" b="1" dirty="0" smtClean="0"/>
            <a:t>Активизация </a:t>
          </a:r>
          <a:r>
            <a:rPr lang="ru-RU" b="1" smtClean="0"/>
            <a:t>социальной жизни</a:t>
          </a:r>
          <a:r>
            <a:rPr lang="fi-FI" b="1" smtClean="0"/>
            <a:t> </a:t>
          </a:r>
          <a:endParaRPr lang="ru-RU" b="1" dirty="0"/>
        </a:p>
      </dgm:t>
    </dgm:pt>
    <dgm:pt modelId="{34699AB1-0182-4DAD-8442-0F2393FB9967}" type="parTrans" cxnId="{D722EF05-75CB-4920-A295-ADD8B6426E88}">
      <dgm:prSet/>
      <dgm:spPr/>
      <dgm:t>
        <a:bodyPr/>
        <a:lstStyle/>
        <a:p>
          <a:endParaRPr lang="ru-RU"/>
        </a:p>
      </dgm:t>
    </dgm:pt>
    <dgm:pt modelId="{CA0350D6-C762-4AA4-9256-A2A1321CA0C9}" type="sibTrans" cxnId="{D722EF05-75CB-4920-A295-ADD8B6426E88}">
      <dgm:prSet/>
      <dgm:spPr/>
      <dgm:t>
        <a:bodyPr/>
        <a:lstStyle/>
        <a:p>
          <a:endParaRPr lang="ru-RU"/>
        </a:p>
      </dgm:t>
    </dgm:pt>
    <dgm:pt modelId="{8D7D11EC-0912-48E3-A6E0-70436A1127D9}">
      <dgm:prSet/>
      <dgm:spPr/>
      <dgm:t>
        <a:bodyPr/>
        <a:lstStyle/>
        <a:p>
          <a:pPr rtl="0"/>
          <a:r>
            <a:rPr lang="ru-RU" b="1" dirty="0" smtClean="0"/>
            <a:t>Улучшение </a:t>
          </a:r>
          <a:r>
            <a:rPr lang="ru-RU" b="1" smtClean="0"/>
            <a:t>навыков коммуникации</a:t>
          </a:r>
          <a:endParaRPr lang="ru-RU" b="1" dirty="0"/>
        </a:p>
      </dgm:t>
    </dgm:pt>
    <dgm:pt modelId="{D632A5D3-D2F9-42D4-86DF-6859D70B3898}" type="parTrans" cxnId="{0F4FA3A6-73DB-42AF-AD01-BE37349F70D2}">
      <dgm:prSet/>
      <dgm:spPr/>
      <dgm:t>
        <a:bodyPr/>
        <a:lstStyle/>
        <a:p>
          <a:endParaRPr lang="ru-RU"/>
        </a:p>
      </dgm:t>
    </dgm:pt>
    <dgm:pt modelId="{F1236ACC-11A4-4831-879D-3D1BFA9E1A96}" type="sibTrans" cxnId="{0F4FA3A6-73DB-42AF-AD01-BE37349F70D2}">
      <dgm:prSet/>
      <dgm:spPr/>
      <dgm:t>
        <a:bodyPr/>
        <a:lstStyle/>
        <a:p>
          <a:endParaRPr lang="ru-RU"/>
        </a:p>
      </dgm:t>
    </dgm:pt>
    <dgm:pt modelId="{607D6DC2-80A5-44C2-B17C-6CD79BAF0EB1}">
      <dgm:prSet/>
      <dgm:spPr/>
      <dgm:t>
        <a:bodyPr/>
        <a:lstStyle/>
        <a:p>
          <a:r>
            <a:rPr lang="ru-RU" b="1" smtClean="0"/>
            <a:t>Повышение работоспособности </a:t>
          </a:r>
          <a:endParaRPr lang="ru-RU" b="1" dirty="0"/>
        </a:p>
      </dgm:t>
    </dgm:pt>
    <dgm:pt modelId="{BE613299-4147-4F28-B3D1-D2898D1A8839}" type="parTrans" cxnId="{08F8E7D8-A4B9-4BAF-A498-DECF8CF3BCAE}">
      <dgm:prSet/>
      <dgm:spPr/>
      <dgm:t>
        <a:bodyPr/>
        <a:lstStyle/>
        <a:p>
          <a:endParaRPr lang="ru-RU"/>
        </a:p>
      </dgm:t>
    </dgm:pt>
    <dgm:pt modelId="{A4763855-B013-46F9-82A6-420F25078AF7}" type="sibTrans" cxnId="{08F8E7D8-A4B9-4BAF-A498-DECF8CF3BCAE}">
      <dgm:prSet/>
      <dgm:spPr/>
      <dgm:t>
        <a:bodyPr/>
        <a:lstStyle/>
        <a:p>
          <a:endParaRPr lang="ru-RU"/>
        </a:p>
      </dgm:t>
    </dgm:pt>
    <dgm:pt modelId="{911076FF-CBFE-48AD-8903-47197BB9DED4}">
      <dgm:prSet/>
      <dgm:spPr/>
      <dgm:t>
        <a:bodyPr/>
        <a:lstStyle/>
        <a:p>
          <a:pPr rtl="0"/>
          <a:r>
            <a:rPr lang="ru-RU" b="1" dirty="0" smtClean="0"/>
            <a:t>Рост душевных сил</a:t>
          </a:r>
          <a:endParaRPr lang="ru-RU" b="1" dirty="0"/>
        </a:p>
      </dgm:t>
    </dgm:pt>
    <dgm:pt modelId="{5C621C29-BC16-4B5F-9BA3-439BBEA2F3DD}" type="parTrans" cxnId="{0CD9A025-0C43-494D-A213-EEB78DFA123A}">
      <dgm:prSet/>
      <dgm:spPr/>
      <dgm:t>
        <a:bodyPr/>
        <a:lstStyle/>
        <a:p>
          <a:endParaRPr lang="ru-RU"/>
        </a:p>
      </dgm:t>
    </dgm:pt>
    <dgm:pt modelId="{F0891AE7-A8B5-4007-80A8-C7C7D87536E3}" type="sibTrans" cxnId="{0CD9A025-0C43-494D-A213-EEB78DFA123A}">
      <dgm:prSet/>
      <dgm:spPr/>
      <dgm:t>
        <a:bodyPr/>
        <a:lstStyle/>
        <a:p>
          <a:endParaRPr lang="ru-RU"/>
        </a:p>
      </dgm:t>
    </dgm:pt>
    <dgm:pt modelId="{25F84FC1-109A-4571-97F5-70F617246D8C}" type="pres">
      <dgm:prSet presAssocID="{C335B5B7-FA51-450D-B4D5-6F0FAF1FBD8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A146C0-4C45-4980-9D18-7DEDC929293C}" type="pres">
      <dgm:prSet presAssocID="{C335B5B7-FA51-450D-B4D5-6F0FAF1FBD89}" presName="cycle" presStyleCnt="0"/>
      <dgm:spPr/>
    </dgm:pt>
    <dgm:pt modelId="{7AC84564-B98A-40FE-86FF-AFFE960278F9}" type="pres">
      <dgm:prSet presAssocID="{161CC832-A8BB-4528-A804-930DD49300FC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D8A406-14A0-49E5-8D19-011F822939D9}" type="pres">
      <dgm:prSet presAssocID="{FAAA4D20-0FB4-4799-83ED-AFF712EA0822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9E2E34DA-167D-4C4F-8D34-6BE9930AF817}" type="pres">
      <dgm:prSet presAssocID="{F4FC4193-BC03-44B2-879B-02676E8827B8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A74D7E-5F2F-432A-BA71-E817AE1D15D1}" type="pres">
      <dgm:prSet presAssocID="{8D7D11EC-0912-48E3-A6E0-70436A1127D9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EA4E3E-FDD1-4EB7-8411-65606AEA333C}" type="pres">
      <dgm:prSet presAssocID="{911076FF-CBFE-48AD-8903-47197BB9DED4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CFFEDC-C905-40F9-89A7-388879344547}" type="pres">
      <dgm:prSet presAssocID="{607D6DC2-80A5-44C2-B17C-6CD79BAF0EB1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DF935E-9C7F-4D2D-A3CF-811CE8F68505}" type="presOf" srcId="{F4FC4193-BC03-44B2-879B-02676E8827B8}" destId="{9E2E34DA-167D-4C4F-8D34-6BE9930AF817}" srcOrd="0" destOrd="0" presId="urn:microsoft.com/office/officeart/2005/8/layout/cycle3"/>
    <dgm:cxn modelId="{D722EF05-75CB-4920-A295-ADD8B6426E88}" srcId="{C335B5B7-FA51-450D-B4D5-6F0FAF1FBD89}" destId="{F4FC4193-BC03-44B2-879B-02676E8827B8}" srcOrd="1" destOrd="0" parTransId="{34699AB1-0182-4DAD-8442-0F2393FB9967}" sibTransId="{CA0350D6-C762-4AA4-9256-A2A1321CA0C9}"/>
    <dgm:cxn modelId="{39EB7899-6A91-416B-ADEC-75EC5368EADD}" type="presOf" srcId="{161CC832-A8BB-4528-A804-930DD49300FC}" destId="{7AC84564-B98A-40FE-86FF-AFFE960278F9}" srcOrd="0" destOrd="0" presId="urn:microsoft.com/office/officeart/2005/8/layout/cycle3"/>
    <dgm:cxn modelId="{8A1EDC91-AFFE-4173-9DF5-57958216779C}" type="presOf" srcId="{C335B5B7-FA51-450D-B4D5-6F0FAF1FBD89}" destId="{25F84FC1-109A-4571-97F5-70F617246D8C}" srcOrd="0" destOrd="0" presId="urn:microsoft.com/office/officeart/2005/8/layout/cycle3"/>
    <dgm:cxn modelId="{524C01EF-1E41-40FC-AB8E-7CA0827B1975}" srcId="{C335B5B7-FA51-450D-B4D5-6F0FAF1FBD89}" destId="{161CC832-A8BB-4528-A804-930DD49300FC}" srcOrd="0" destOrd="0" parTransId="{5E62212B-13C8-4F92-B43A-E233749E957B}" sibTransId="{FAAA4D20-0FB4-4799-83ED-AFF712EA0822}"/>
    <dgm:cxn modelId="{0CD9A025-0C43-494D-A213-EEB78DFA123A}" srcId="{C335B5B7-FA51-450D-B4D5-6F0FAF1FBD89}" destId="{911076FF-CBFE-48AD-8903-47197BB9DED4}" srcOrd="3" destOrd="0" parTransId="{5C621C29-BC16-4B5F-9BA3-439BBEA2F3DD}" sibTransId="{F0891AE7-A8B5-4007-80A8-C7C7D87536E3}"/>
    <dgm:cxn modelId="{83E83520-AA23-4CEF-BD9A-0340832E2B0A}" type="presOf" srcId="{8D7D11EC-0912-48E3-A6E0-70436A1127D9}" destId="{82A74D7E-5F2F-432A-BA71-E817AE1D15D1}" srcOrd="0" destOrd="0" presId="urn:microsoft.com/office/officeart/2005/8/layout/cycle3"/>
    <dgm:cxn modelId="{DA935BF3-4E71-465D-839F-6CCCE3281578}" type="presOf" srcId="{607D6DC2-80A5-44C2-B17C-6CD79BAF0EB1}" destId="{72CFFEDC-C905-40F9-89A7-388879344547}" srcOrd="0" destOrd="0" presId="urn:microsoft.com/office/officeart/2005/8/layout/cycle3"/>
    <dgm:cxn modelId="{0F4FA3A6-73DB-42AF-AD01-BE37349F70D2}" srcId="{C335B5B7-FA51-450D-B4D5-6F0FAF1FBD89}" destId="{8D7D11EC-0912-48E3-A6E0-70436A1127D9}" srcOrd="2" destOrd="0" parTransId="{D632A5D3-D2F9-42D4-86DF-6859D70B3898}" sibTransId="{F1236ACC-11A4-4831-879D-3D1BFA9E1A96}"/>
    <dgm:cxn modelId="{AADD9753-5FE8-4BBA-A10A-3353EC43712C}" type="presOf" srcId="{911076FF-CBFE-48AD-8903-47197BB9DED4}" destId="{67EA4E3E-FDD1-4EB7-8411-65606AEA333C}" srcOrd="0" destOrd="0" presId="urn:microsoft.com/office/officeart/2005/8/layout/cycle3"/>
    <dgm:cxn modelId="{08F8E7D8-A4B9-4BAF-A498-DECF8CF3BCAE}" srcId="{C335B5B7-FA51-450D-B4D5-6F0FAF1FBD89}" destId="{607D6DC2-80A5-44C2-B17C-6CD79BAF0EB1}" srcOrd="4" destOrd="0" parTransId="{BE613299-4147-4F28-B3D1-D2898D1A8839}" sibTransId="{A4763855-B013-46F9-82A6-420F25078AF7}"/>
    <dgm:cxn modelId="{0754EA3A-039F-4247-9049-0A44AF8CAE47}" type="presOf" srcId="{FAAA4D20-0FB4-4799-83ED-AFF712EA0822}" destId="{E1D8A406-14A0-49E5-8D19-011F822939D9}" srcOrd="0" destOrd="0" presId="urn:microsoft.com/office/officeart/2005/8/layout/cycle3"/>
    <dgm:cxn modelId="{8239F58F-3238-4B22-B6DC-D4C1E9AB61C0}" type="presParOf" srcId="{25F84FC1-109A-4571-97F5-70F617246D8C}" destId="{21A146C0-4C45-4980-9D18-7DEDC929293C}" srcOrd="0" destOrd="0" presId="urn:microsoft.com/office/officeart/2005/8/layout/cycle3"/>
    <dgm:cxn modelId="{28C79578-9F2F-428C-9B82-867AC2427B70}" type="presParOf" srcId="{21A146C0-4C45-4980-9D18-7DEDC929293C}" destId="{7AC84564-B98A-40FE-86FF-AFFE960278F9}" srcOrd="0" destOrd="0" presId="urn:microsoft.com/office/officeart/2005/8/layout/cycle3"/>
    <dgm:cxn modelId="{6B3A004A-FEDD-4681-8A5B-17BEAC1F2CD1}" type="presParOf" srcId="{21A146C0-4C45-4980-9D18-7DEDC929293C}" destId="{E1D8A406-14A0-49E5-8D19-011F822939D9}" srcOrd="1" destOrd="0" presId="urn:microsoft.com/office/officeart/2005/8/layout/cycle3"/>
    <dgm:cxn modelId="{F84DACF2-6DF5-4A43-8D45-D57EBC240DA7}" type="presParOf" srcId="{21A146C0-4C45-4980-9D18-7DEDC929293C}" destId="{9E2E34DA-167D-4C4F-8D34-6BE9930AF817}" srcOrd="2" destOrd="0" presId="urn:microsoft.com/office/officeart/2005/8/layout/cycle3"/>
    <dgm:cxn modelId="{70E38F69-B3FF-4300-8A27-093D6B4F686D}" type="presParOf" srcId="{21A146C0-4C45-4980-9D18-7DEDC929293C}" destId="{82A74D7E-5F2F-432A-BA71-E817AE1D15D1}" srcOrd="3" destOrd="0" presId="urn:microsoft.com/office/officeart/2005/8/layout/cycle3"/>
    <dgm:cxn modelId="{9AA62BD8-5089-46A8-9D3E-35E24140F483}" type="presParOf" srcId="{21A146C0-4C45-4980-9D18-7DEDC929293C}" destId="{67EA4E3E-FDD1-4EB7-8411-65606AEA333C}" srcOrd="4" destOrd="0" presId="urn:microsoft.com/office/officeart/2005/8/layout/cycle3"/>
    <dgm:cxn modelId="{8F5A1541-2DB8-4AE1-857A-0FC0732FF486}" type="presParOf" srcId="{21A146C0-4C45-4980-9D18-7DEDC929293C}" destId="{72CFFEDC-C905-40F9-89A7-388879344547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DA4F4-CE65-471F-B76D-7762EFB374BD}">
      <dsp:nvSpPr>
        <dsp:cNvPr id="0" name=""/>
        <dsp:cNvSpPr/>
      </dsp:nvSpPr>
      <dsp:spPr>
        <a:xfrm>
          <a:off x="1257520" y="1330"/>
          <a:ext cx="6521455" cy="101335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>
              <a:latin typeface="Franklin Gothic Medium Cond" panose="020B0606030402020204" pitchFamily="34" charset="0"/>
            </a:rPr>
            <a:t>Участники</a:t>
          </a:r>
          <a:endParaRPr lang="ru-RU" sz="4800" b="1" kern="1200" dirty="0">
            <a:latin typeface="Franklin Gothic Medium Cond" panose="020B0606030402020204" pitchFamily="34" charset="0"/>
          </a:endParaRPr>
        </a:p>
      </dsp:txBody>
      <dsp:txXfrm>
        <a:off x="1287200" y="31010"/>
        <a:ext cx="6462095" cy="953990"/>
      </dsp:txXfrm>
    </dsp:sp>
    <dsp:sp modelId="{39BC6E6F-B214-49E9-9E18-D964E2ED9C3C}">
      <dsp:nvSpPr>
        <dsp:cNvPr id="0" name=""/>
        <dsp:cNvSpPr/>
      </dsp:nvSpPr>
      <dsp:spPr>
        <a:xfrm>
          <a:off x="1257520" y="1197084"/>
          <a:ext cx="1013350" cy="10133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57CA30-7763-4AD6-B460-2DBB428E1AEA}">
      <dsp:nvSpPr>
        <dsp:cNvPr id="0" name=""/>
        <dsp:cNvSpPr/>
      </dsp:nvSpPr>
      <dsp:spPr>
        <a:xfrm>
          <a:off x="2331672" y="1197084"/>
          <a:ext cx="5447303" cy="1013350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Franklin Gothic Medium Cond" panose="020B0606030402020204" pitchFamily="34" charset="0"/>
            </a:rPr>
            <a:t>2006 - 2014</a:t>
          </a:r>
          <a:endParaRPr lang="ru-RU" sz="2800" kern="1200" dirty="0">
            <a:latin typeface="Franklin Gothic Medium Cond" panose="020B0606030402020204" pitchFamily="34" charset="0"/>
          </a:endParaRPr>
        </a:p>
      </dsp:txBody>
      <dsp:txXfrm>
        <a:off x="2381149" y="1246561"/>
        <a:ext cx="5348349" cy="914396"/>
      </dsp:txXfrm>
    </dsp:sp>
    <dsp:sp modelId="{768CF7D0-6147-4AA9-BD16-6111B8CB7B6B}">
      <dsp:nvSpPr>
        <dsp:cNvPr id="0" name=""/>
        <dsp:cNvSpPr/>
      </dsp:nvSpPr>
      <dsp:spPr>
        <a:xfrm>
          <a:off x="1257520" y="2332037"/>
          <a:ext cx="1013350" cy="10133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21ABDE-DF25-4E4C-8AB2-34B6C59CF8D1}">
      <dsp:nvSpPr>
        <dsp:cNvPr id="0" name=""/>
        <dsp:cNvSpPr/>
      </dsp:nvSpPr>
      <dsp:spPr>
        <a:xfrm>
          <a:off x="2331672" y="2332037"/>
          <a:ext cx="5447303" cy="1013350"/>
        </a:xfrm>
        <a:prstGeom prst="roundRect">
          <a:avLst>
            <a:gd name="adj" fmla="val 1667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Franklin Gothic Medium Cond" panose="020B0606030402020204" pitchFamily="34" charset="0"/>
            </a:rPr>
            <a:t>Более 700 участников</a:t>
          </a:r>
          <a:r>
            <a:rPr lang="fi-FI" sz="2800" kern="1200" dirty="0" smtClean="0">
              <a:latin typeface="Franklin Gothic Medium Cond" panose="020B0606030402020204" pitchFamily="34" charset="0"/>
            </a:rPr>
            <a:t> </a:t>
          </a:r>
          <a:r>
            <a:rPr lang="ru-RU" sz="2800" kern="1200" dirty="0" smtClean="0">
              <a:latin typeface="Franklin Gothic Medium Cond" panose="020B0606030402020204" pitchFamily="34" charset="0"/>
            </a:rPr>
            <a:t>из 7 стран</a:t>
          </a:r>
          <a:endParaRPr lang="ru-RU" sz="2800" kern="1200" dirty="0">
            <a:latin typeface="Franklin Gothic Medium Cond" panose="020B0606030402020204" pitchFamily="34" charset="0"/>
          </a:endParaRPr>
        </a:p>
      </dsp:txBody>
      <dsp:txXfrm>
        <a:off x="2381149" y="2381514"/>
        <a:ext cx="5348349" cy="914396"/>
      </dsp:txXfrm>
    </dsp:sp>
    <dsp:sp modelId="{E57AEC1E-FDB9-4219-829F-5CC7EB30AC8C}">
      <dsp:nvSpPr>
        <dsp:cNvPr id="0" name=""/>
        <dsp:cNvSpPr/>
      </dsp:nvSpPr>
      <dsp:spPr>
        <a:xfrm>
          <a:off x="1257520" y="3466990"/>
          <a:ext cx="1013350" cy="10133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1422DA-9BD4-4AAE-9F05-6531163A99F2}">
      <dsp:nvSpPr>
        <dsp:cNvPr id="0" name=""/>
        <dsp:cNvSpPr/>
      </dsp:nvSpPr>
      <dsp:spPr>
        <a:xfrm>
          <a:off x="2331672" y="3466990"/>
          <a:ext cx="5447303" cy="1013350"/>
        </a:xfrm>
        <a:prstGeom prst="roundRect">
          <a:avLst>
            <a:gd name="adj" fmla="val 1667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Franklin Gothic Medium Cond" panose="020B0606030402020204" pitchFamily="34" charset="0"/>
            </a:rPr>
            <a:t>Более 400 собраний, </a:t>
          </a:r>
          <a:r>
            <a:rPr lang="ru-RU" sz="2800" kern="1200" dirty="0" err="1" smtClean="0">
              <a:latin typeface="Franklin Gothic Medium Cond" panose="020B0606030402020204" pitchFamily="34" charset="0"/>
            </a:rPr>
            <a:t>ок</a:t>
          </a:r>
          <a:r>
            <a:rPr lang="ru-RU" sz="2800" kern="1200" dirty="0" smtClean="0">
              <a:latin typeface="Franklin Gothic Medium Cond" panose="020B0606030402020204" pitchFamily="34" charset="0"/>
            </a:rPr>
            <a:t>. 50 групп</a:t>
          </a:r>
          <a:endParaRPr lang="ru-RU" sz="2800" kern="1200" dirty="0">
            <a:latin typeface="Franklin Gothic Medium Cond" panose="020B0606030402020204" pitchFamily="34" charset="0"/>
          </a:endParaRPr>
        </a:p>
      </dsp:txBody>
      <dsp:txXfrm>
        <a:off x="2381149" y="3516467"/>
        <a:ext cx="5348349" cy="914396"/>
      </dsp:txXfrm>
    </dsp:sp>
    <dsp:sp modelId="{1C634CD7-5FBA-4723-BF00-6377F72ECE24}">
      <dsp:nvSpPr>
        <dsp:cNvPr id="0" name=""/>
        <dsp:cNvSpPr/>
      </dsp:nvSpPr>
      <dsp:spPr>
        <a:xfrm>
          <a:off x="1257520" y="4601943"/>
          <a:ext cx="1013350" cy="10133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7E9E3E-9004-4FBC-AFDF-184779793F66}">
      <dsp:nvSpPr>
        <dsp:cNvPr id="0" name=""/>
        <dsp:cNvSpPr/>
      </dsp:nvSpPr>
      <dsp:spPr>
        <a:xfrm>
          <a:off x="2331672" y="4601943"/>
          <a:ext cx="5447303" cy="1013350"/>
        </a:xfrm>
        <a:prstGeom prst="roundRect">
          <a:avLst>
            <a:gd name="adj" fmla="val 1667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 </a:t>
          </a:r>
          <a:r>
            <a:rPr lang="ru-RU" sz="2200" kern="1200" dirty="0" smtClean="0">
              <a:latin typeface="Franklin Gothic Medium Cond" panose="020B0606030402020204" pitchFamily="34" charset="0"/>
            </a:rPr>
            <a:t>Ближние помощники, персонал социальных и образовательных учреждений</a:t>
          </a:r>
          <a:endParaRPr lang="ru-RU" sz="2200" kern="1200" dirty="0">
            <a:latin typeface="Franklin Gothic Medium Cond" panose="020B0606030402020204" pitchFamily="34" charset="0"/>
          </a:endParaRPr>
        </a:p>
      </dsp:txBody>
      <dsp:txXfrm>
        <a:off x="2381149" y="4651420"/>
        <a:ext cx="5348349" cy="914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9A51B4-C09C-4643-88AC-22F5CAA401F2}">
      <dsp:nvSpPr>
        <dsp:cNvPr id="0" name=""/>
        <dsp:cNvSpPr/>
      </dsp:nvSpPr>
      <dsp:spPr>
        <a:xfrm>
          <a:off x="0" y="10148"/>
          <a:ext cx="5194920" cy="57563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Беседа</a:t>
          </a:r>
          <a:endParaRPr lang="ru-RU" sz="2400" kern="1200" dirty="0"/>
        </a:p>
      </dsp:txBody>
      <dsp:txXfrm>
        <a:off x="28100" y="38248"/>
        <a:ext cx="5138720" cy="519439"/>
      </dsp:txXfrm>
    </dsp:sp>
    <dsp:sp modelId="{1F9AC006-81A2-40E9-8F37-13C849459DA5}">
      <dsp:nvSpPr>
        <dsp:cNvPr id="0" name=""/>
        <dsp:cNvSpPr/>
      </dsp:nvSpPr>
      <dsp:spPr>
        <a:xfrm>
          <a:off x="0" y="654908"/>
          <a:ext cx="5194920" cy="575639"/>
        </a:xfrm>
        <a:prstGeom prst="roundRect">
          <a:avLst/>
        </a:prstGeom>
        <a:solidFill>
          <a:schemeClr val="accent4">
            <a:hueOff val="-744128"/>
            <a:satOff val="4483"/>
            <a:lumOff val="3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Диспут</a:t>
          </a:r>
          <a:endParaRPr lang="ru-RU" sz="2400" kern="1200" dirty="0"/>
        </a:p>
      </dsp:txBody>
      <dsp:txXfrm>
        <a:off x="28100" y="683008"/>
        <a:ext cx="5138720" cy="519439"/>
      </dsp:txXfrm>
    </dsp:sp>
    <dsp:sp modelId="{27C574FB-C148-44E1-8AB1-72DDD6262EC0}">
      <dsp:nvSpPr>
        <dsp:cNvPr id="0" name=""/>
        <dsp:cNvSpPr/>
      </dsp:nvSpPr>
      <dsp:spPr>
        <a:xfrm>
          <a:off x="0" y="1299668"/>
          <a:ext cx="5194920" cy="575639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Ролевая игра</a:t>
          </a:r>
          <a:endParaRPr lang="ru-RU" sz="2400" kern="1200" dirty="0"/>
        </a:p>
      </dsp:txBody>
      <dsp:txXfrm>
        <a:off x="28100" y="1327768"/>
        <a:ext cx="5138720" cy="519439"/>
      </dsp:txXfrm>
    </dsp:sp>
    <dsp:sp modelId="{76125862-46EC-4C99-AB9C-FC0CE0D5C2E1}">
      <dsp:nvSpPr>
        <dsp:cNvPr id="0" name=""/>
        <dsp:cNvSpPr/>
      </dsp:nvSpPr>
      <dsp:spPr>
        <a:xfrm>
          <a:off x="0" y="1944428"/>
          <a:ext cx="5194920" cy="575639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Пантомима</a:t>
          </a:r>
          <a:endParaRPr lang="ru-RU" sz="2400" kern="1200"/>
        </a:p>
      </dsp:txBody>
      <dsp:txXfrm>
        <a:off x="28100" y="1972528"/>
        <a:ext cx="5138720" cy="519439"/>
      </dsp:txXfrm>
    </dsp:sp>
    <dsp:sp modelId="{C586F8B7-231D-4BA7-858B-02B30EF84777}">
      <dsp:nvSpPr>
        <dsp:cNvPr id="0" name=""/>
        <dsp:cNvSpPr/>
      </dsp:nvSpPr>
      <dsp:spPr>
        <a:xfrm>
          <a:off x="0" y="2589188"/>
          <a:ext cx="5194920" cy="575639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Сочинение историй</a:t>
          </a:r>
          <a:endParaRPr lang="ru-RU" sz="2400" kern="1200"/>
        </a:p>
      </dsp:txBody>
      <dsp:txXfrm>
        <a:off x="28100" y="2617288"/>
        <a:ext cx="5138720" cy="519439"/>
      </dsp:txXfrm>
    </dsp:sp>
    <dsp:sp modelId="{E29DFDAC-9327-44EA-8956-CE7AE98A7DDC}">
      <dsp:nvSpPr>
        <dsp:cNvPr id="0" name=""/>
        <dsp:cNvSpPr/>
      </dsp:nvSpPr>
      <dsp:spPr>
        <a:xfrm>
          <a:off x="0" y="3233947"/>
          <a:ext cx="5194920" cy="575639"/>
        </a:xfrm>
        <a:prstGeom prst="roundRect">
          <a:avLst/>
        </a:prstGeom>
        <a:solidFill>
          <a:schemeClr val="accent4">
            <a:hueOff val="-3720641"/>
            <a:satOff val="22416"/>
            <a:lumOff val="17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Рисунки (линия жизни и др.)</a:t>
          </a:r>
          <a:endParaRPr lang="ru-RU" sz="2400" kern="1200" dirty="0"/>
        </a:p>
      </dsp:txBody>
      <dsp:txXfrm>
        <a:off x="28100" y="3262047"/>
        <a:ext cx="5138720" cy="519439"/>
      </dsp:txXfrm>
    </dsp:sp>
    <dsp:sp modelId="{8C5D13BD-742A-4A5E-9180-B76E18514BCE}">
      <dsp:nvSpPr>
        <dsp:cNvPr id="0" name=""/>
        <dsp:cNvSpPr/>
      </dsp:nvSpPr>
      <dsp:spPr>
        <a:xfrm>
          <a:off x="0" y="3878708"/>
          <a:ext cx="5194920" cy="575639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Интервью</a:t>
          </a:r>
          <a:endParaRPr lang="ru-RU" sz="2400" kern="1200"/>
        </a:p>
      </dsp:txBody>
      <dsp:txXfrm>
        <a:off x="28100" y="3906808"/>
        <a:ext cx="5138720" cy="5194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D8A406-14A0-49E5-8D19-011F822939D9}">
      <dsp:nvSpPr>
        <dsp:cNvPr id="0" name=""/>
        <dsp:cNvSpPr/>
      </dsp:nvSpPr>
      <dsp:spPr>
        <a:xfrm>
          <a:off x="666747" y="330561"/>
          <a:ext cx="4888355" cy="4888355"/>
        </a:xfrm>
        <a:prstGeom prst="circularArrow">
          <a:avLst>
            <a:gd name="adj1" fmla="val 5544"/>
            <a:gd name="adj2" fmla="val 330680"/>
            <a:gd name="adj3" fmla="val 13811109"/>
            <a:gd name="adj4" fmla="val 17364588"/>
            <a:gd name="adj5" fmla="val 5757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C84564-B98A-40FE-86FF-AFFE960278F9}">
      <dsp:nvSpPr>
        <dsp:cNvPr id="0" name=""/>
        <dsp:cNvSpPr/>
      </dsp:nvSpPr>
      <dsp:spPr>
        <a:xfrm>
          <a:off x="1983822" y="359234"/>
          <a:ext cx="2254205" cy="112710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Улучшение самочувствия</a:t>
          </a:r>
          <a:endParaRPr lang="ru-RU" sz="1800" b="1" kern="1200" dirty="0"/>
        </a:p>
      </dsp:txBody>
      <dsp:txXfrm>
        <a:off x="2038843" y="414255"/>
        <a:ext cx="2144163" cy="1017060"/>
      </dsp:txXfrm>
    </dsp:sp>
    <dsp:sp modelId="{9E2E34DA-167D-4C4F-8D34-6BE9930AF817}">
      <dsp:nvSpPr>
        <dsp:cNvPr id="0" name=""/>
        <dsp:cNvSpPr/>
      </dsp:nvSpPr>
      <dsp:spPr>
        <a:xfrm>
          <a:off x="3966381" y="1799648"/>
          <a:ext cx="2254205" cy="1127102"/>
        </a:xfrm>
        <a:prstGeom prst="round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Активизация </a:t>
          </a:r>
          <a:r>
            <a:rPr lang="ru-RU" sz="1800" b="1" kern="1200" smtClean="0"/>
            <a:t>социальной жизни</a:t>
          </a:r>
          <a:r>
            <a:rPr lang="fi-FI" sz="1800" b="1" kern="1200" smtClean="0"/>
            <a:t> </a:t>
          </a:r>
          <a:endParaRPr lang="ru-RU" sz="1800" b="1" kern="1200" dirty="0"/>
        </a:p>
      </dsp:txBody>
      <dsp:txXfrm>
        <a:off x="4021402" y="1854669"/>
        <a:ext cx="2144163" cy="1017060"/>
      </dsp:txXfrm>
    </dsp:sp>
    <dsp:sp modelId="{82A74D7E-5F2F-432A-BA71-E817AE1D15D1}">
      <dsp:nvSpPr>
        <dsp:cNvPr id="0" name=""/>
        <dsp:cNvSpPr/>
      </dsp:nvSpPr>
      <dsp:spPr>
        <a:xfrm>
          <a:off x="3209111" y="4130286"/>
          <a:ext cx="2254205" cy="1127102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Улучшение </a:t>
          </a:r>
          <a:r>
            <a:rPr lang="ru-RU" sz="1800" b="1" kern="1200" smtClean="0"/>
            <a:t>навыков коммуникации</a:t>
          </a:r>
          <a:endParaRPr lang="ru-RU" sz="1800" b="1" kern="1200" dirty="0"/>
        </a:p>
      </dsp:txBody>
      <dsp:txXfrm>
        <a:off x="3264132" y="4185307"/>
        <a:ext cx="2144163" cy="1017060"/>
      </dsp:txXfrm>
    </dsp:sp>
    <dsp:sp modelId="{67EA4E3E-FDD1-4EB7-8411-65606AEA333C}">
      <dsp:nvSpPr>
        <dsp:cNvPr id="0" name=""/>
        <dsp:cNvSpPr/>
      </dsp:nvSpPr>
      <dsp:spPr>
        <a:xfrm>
          <a:off x="758533" y="4130286"/>
          <a:ext cx="2254205" cy="1127102"/>
        </a:xfrm>
        <a:prstGeom prst="round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Рост душевных сил</a:t>
          </a:r>
          <a:endParaRPr lang="ru-RU" sz="1800" b="1" kern="1200" dirty="0"/>
        </a:p>
      </dsp:txBody>
      <dsp:txXfrm>
        <a:off x="813554" y="4185307"/>
        <a:ext cx="2144163" cy="1017060"/>
      </dsp:txXfrm>
    </dsp:sp>
    <dsp:sp modelId="{72CFFEDC-C905-40F9-89A7-388879344547}">
      <dsp:nvSpPr>
        <dsp:cNvPr id="0" name=""/>
        <dsp:cNvSpPr/>
      </dsp:nvSpPr>
      <dsp:spPr>
        <a:xfrm>
          <a:off x="1262" y="1799648"/>
          <a:ext cx="2254205" cy="1127102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Повышение работоспособности </a:t>
          </a:r>
          <a:endParaRPr lang="ru-RU" sz="1800" b="1" kern="1200" dirty="0"/>
        </a:p>
      </dsp:txBody>
      <dsp:txXfrm>
        <a:off x="56283" y="1854669"/>
        <a:ext cx="2144163" cy="1017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D06B2-F77F-4158-9DB8-856D27EAD3DB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86AE3-009B-4421-B7C0-EA67D1ADD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923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BB42F8D-AEE0-41EA-97BF-3FB21679EE89}" type="slidenum">
              <a:rPr lang="en-GB" altLang="ru-RU"/>
              <a:pPr/>
              <a:t>4</a:t>
            </a:fld>
            <a:endParaRPr lang="en-GB" altLang="ru-RU"/>
          </a:p>
        </p:txBody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1003786" y="695134"/>
            <a:ext cx="4847549" cy="34281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ru-RU"/>
          </a:p>
        </p:txBody>
      </p:sp>
      <p:sp>
        <p:nvSpPr>
          <p:cNvPr id="5222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512" y="4343231"/>
            <a:ext cx="5482656" cy="4112423"/>
          </a:xfrm>
          <a:noFill/>
          <a:ln/>
        </p:spPr>
        <p:txBody>
          <a:bodyPr wrap="none" anchor="ctr"/>
          <a:lstStyle/>
          <a:p>
            <a:endParaRPr lang="fi-FI" altLang="ru-RU"/>
          </a:p>
        </p:txBody>
      </p:sp>
    </p:spTree>
    <p:extLst>
      <p:ext uri="{BB962C8B-B14F-4D97-AF65-F5344CB8AC3E}">
        <p14:creationId xmlns:p14="http://schemas.microsoft.com/office/powerpoint/2010/main" val="2186506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D1C7F-CA21-4BB1-A3BF-583EB3A83CAD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879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D1C7F-CA21-4BB1-A3BF-583EB3A83CAD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66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D1C7F-CA21-4BB1-A3BF-583EB3A83CAD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265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D1C7F-CA21-4BB1-A3BF-583EB3A83CAD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171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D1C7F-CA21-4BB1-A3BF-583EB3A83CAD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480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D1C7F-CA21-4BB1-A3BF-583EB3A83CAD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030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86AE3-009B-4421-B7C0-EA67D1ADDDE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12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3EE7-C011-4E8A-930B-14BEBBA3C4D1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A277-B277-4001-A126-F4ACE4BB2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474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3EE7-C011-4E8A-930B-14BEBBA3C4D1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A277-B277-4001-A126-F4ACE4BB2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180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3EE7-C011-4E8A-930B-14BEBBA3C4D1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A277-B277-4001-A126-F4ACE4BB2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856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EEA8626-1ECA-4C2F-9118-165B7BCD8CC5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63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7694-28F5-4596-BE68-82C32DE4CAA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446F-6CA4-471A-A0CA-E1B62044F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901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7694-28F5-4596-BE68-82C32DE4CAA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446F-6CA4-471A-A0CA-E1B62044F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916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7694-28F5-4596-BE68-82C32DE4CAA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446F-6CA4-471A-A0CA-E1B62044F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713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7694-28F5-4596-BE68-82C32DE4CAA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446F-6CA4-471A-A0CA-E1B62044F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40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7694-28F5-4596-BE68-82C32DE4CAA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446F-6CA4-471A-A0CA-E1B62044F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9263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7694-28F5-4596-BE68-82C32DE4CAA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446F-6CA4-471A-A0CA-E1B62044F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9506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7694-28F5-4596-BE68-82C32DE4CAA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446F-6CA4-471A-A0CA-E1B62044F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41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3EE7-C011-4E8A-930B-14BEBBA3C4D1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A277-B277-4001-A126-F4ACE4BB2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2660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7694-28F5-4596-BE68-82C32DE4CAA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446F-6CA4-471A-A0CA-E1B62044F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669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7694-28F5-4596-BE68-82C32DE4CAA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446F-6CA4-471A-A0CA-E1B62044F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780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7694-28F5-4596-BE68-82C32DE4CAA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446F-6CA4-471A-A0CA-E1B62044F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354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7694-28F5-4596-BE68-82C32DE4CAA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446F-6CA4-471A-A0CA-E1B62044F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5266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3EE7-C011-4E8A-930B-14BEBBA3C4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A277-B277-4001-A126-F4ACE4BB2D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02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3EE7-C011-4E8A-930B-14BEBBA3C4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A277-B277-4001-A126-F4ACE4BB2D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823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3EE7-C011-4E8A-930B-14BEBBA3C4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A277-B277-4001-A126-F4ACE4BB2D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0384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3EE7-C011-4E8A-930B-14BEBBA3C4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A277-B277-4001-A126-F4ACE4BB2D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1570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3EE7-C011-4E8A-930B-14BEBBA3C4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A277-B277-4001-A126-F4ACE4BB2D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3877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3EE7-C011-4E8A-930B-14BEBBA3C4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A277-B277-4001-A126-F4ACE4BB2D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471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3EE7-C011-4E8A-930B-14BEBBA3C4D1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A277-B277-4001-A126-F4ACE4BB2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0897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3EE7-C011-4E8A-930B-14BEBBA3C4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A277-B277-4001-A126-F4ACE4BB2D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0227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3EE7-C011-4E8A-930B-14BEBBA3C4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A277-B277-4001-A126-F4ACE4BB2D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2278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3EE7-C011-4E8A-930B-14BEBBA3C4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A277-B277-4001-A126-F4ACE4BB2D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2331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3EE7-C011-4E8A-930B-14BEBBA3C4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A277-B277-4001-A126-F4ACE4BB2D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3408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3EE7-C011-4E8A-930B-14BEBBA3C4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A277-B277-4001-A126-F4ACE4BB2D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6701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EEA8626-1ECA-4C2F-9118-165B7BCD8CC5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7101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3EE7-C011-4E8A-930B-14BEBBA3C4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A277-B277-4001-A126-F4ACE4BB2D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5467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3EE7-C011-4E8A-930B-14BEBBA3C4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A277-B277-4001-A126-F4ACE4BB2D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997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3EE7-C011-4E8A-930B-14BEBBA3C4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A277-B277-4001-A126-F4ACE4BB2D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1766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3EE7-C011-4E8A-930B-14BEBBA3C4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A277-B277-4001-A126-F4ACE4BB2D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704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3EE7-C011-4E8A-930B-14BEBBA3C4D1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A277-B277-4001-A126-F4ACE4BB2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717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3EE7-C011-4E8A-930B-14BEBBA3C4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A277-B277-4001-A126-F4ACE4BB2D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6649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3EE7-C011-4E8A-930B-14BEBBA3C4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A277-B277-4001-A126-F4ACE4BB2D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1295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3EE7-C011-4E8A-930B-14BEBBA3C4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A277-B277-4001-A126-F4ACE4BB2D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7456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3EE7-C011-4E8A-930B-14BEBBA3C4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A277-B277-4001-A126-F4ACE4BB2D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584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3EE7-C011-4E8A-930B-14BEBBA3C4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A277-B277-4001-A126-F4ACE4BB2D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043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3EE7-C011-4E8A-930B-14BEBBA3C4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A277-B277-4001-A126-F4ACE4BB2D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7879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3EE7-C011-4E8A-930B-14BEBBA3C4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A277-B277-4001-A126-F4ACE4BB2D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1764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EEA8626-1ECA-4C2F-9118-165B7BCD8CC5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1535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3EE7-C011-4E8A-930B-14BEBBA3C4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A277-B277-4001-A126-F4ACE4BB2D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0638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3EE7-C011-4E8A-930B-14BEBBA3C4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A277-B277-4001-A126-F4ACE4BB2D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644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3EE7-C011-4E8A-930B-14BEBBA3C4D1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A277-B277-4001-A126-F4ACE4BB2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743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3EE7-C011-4E8A-930B-14BEBBA3C4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A277-B277-4001-A126-F4ACE4BB2D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4004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3EE7-C011-4E8A-930B-14BEBBA3C4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A277-B277-4001-A126-F4ACE4BB2D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3200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3EE7-C011-4E8A-930B-14BEBBA3C4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A277-B277-4001-A126-F4ACE4BB2D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6064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3EE7-C011-4E8A-930B-14BEBBA3C4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A277-B277-4001-A126-F4ACE4BB2D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2920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3EE7-C011-4E8A-930B-14BEBBA3C4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A277-B277-4001-A126-F4ACE4BB2D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9043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3EE7-C011-4E8A-930B-14BEBBA3C4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A277-B277-4001-A126-F4ACE4BB2D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6406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3EE7-C011-4E8A-930B-14BEBBA3C4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A277-B277-4001-A126-F4ACE4BB2D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379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3EE7-C011-4E8A-930B-14BEBBA3C4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A277-B277-4001-A126-F4ACE4BB2D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2803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3EE7-C011-4E8A-930B-14BEBBA3C4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A277-B277-4001-A126-F4ACE4BB2D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2702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EEA8626-1ECA-4C2F-9118-165B7BCD8CC5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110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3EE7-C011-4E8A-930B-14BEBBA3C4D1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A277-B277-4001-A126-F4ACE4BB2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940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3EE7-C011-4E8A-930B-14BEBBA3C4D1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A277-B277-4001-A126-F4ACE4BB2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396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3EE7-C011-4E8A-930B-14BEBBA3C4D1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A277-B277-4001-A126-F4ACE4BB2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562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3EE7-C011-4E8A-930B-14BEBBA3C4D1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A277-B277-4001-A126-F4ACE4BB2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674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83EE7-C011-4E8A-930B-14BEBBA3C4D1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DA277-B277-4001-A126-F4ACE4BB2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527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A7694-28F5-4596-BE68-82C32DE4CAA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4446F-6CA4-471A-A0CA-E1B62044F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18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83EE7-C011-4E8A-930B-14BEBBA3C4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DA277-B277-4001-A126-F4ACE4BB2D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959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83EE7-C011-4E8A-930B-14BEBBA3C4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DA277-B277-4001-A126-F4ACE4BB2D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751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83EE7-C011-4E8A-930B-14BEBBA3C4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DA277-B277-4001-A126-F4ACE4BB2D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02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google.fi/url?sa=i&amp;rct=j&amp;q=&amp;esrc=s&amp;source=images&amp;cd=&amp;cad=rja&amp;uact=8&amp;ved=0CAcQjRw&amp;url=https://www.lifesitenews.com/news/parents-of-unborn-babies-with-disabilities-often-experience-great-pressure/&amp;ei=E217VP68E4upygPEmYCoDg&amp;bvm=bv.80642063,d.bGQ&amp;psig=AFQjCNFLSB4YAZoS3KfEG6rixSoq2C0vvQ&amp;ust=141746136916322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9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08721"/>
            <a:ext cx="7918648" cy="269173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Группы взаимной поддержки</a:t>
            </a:r>
            <a:endParaRPr lang="ru-RU" sz="4800" b="1" dirty="0">
              <a:solidFill>
                <a:srgbClr val="FFFF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464653"/>
            <a:ext cx="2393347" cy="239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66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130100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  <a:latin typeface="Franklin Gothic Medium Cond" panose="020B0606030402020204" pitchFamily="34" charset="0"/>
              </a:rPr>
              <a:t>Результаты</a:t>
            </a:r>
            <a:endParaRPr lang="ru-RU" sz="4800" b="1" dirty="0">
              <a:solidFill>
                <a:srgbClr val="00B050"/>
              </a:solidFill>
              <a:latin typeface="Franklin Gothic Medium Cond" panose="020B0606030402020204" pitchFamily="34" charset="0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15346758"/>
              </p:ext>
            </p:extLst>
          </p:nvPr>
        </p:nvGraphicFramePr>
        <p:xfrm>
          <a:off x="251520" y="1052736"/>
          <a:ext cx="622185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370" y="1772816"/>
            <a:ext cx="2532325" cy="338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877272"/>
            <a:ext cx="100647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44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86000">
              <a:srgbClr val="FFFF99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/>
                </a:solidFill>
              </a:rPr>
              <a:t>И</a:t>
            </a:r>
            <a:r>
              <a:rPr lang="ru-RU" sz="2800" b="1" dirty="0" smtClean="0">
                <a:solidFill>
                  <a:schemeClr val="tx2"/>
                </a:solidFill>
              </a:rPr>
              <a:t>сследование эффективности групп взаимной поддержки ближних помощников родственников с деменцией в Китае.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853136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</a:t>
            </a:r>
            <a:r>
              <a:rPr lang="ru-RU" dirty="0" smtClean="0"/>
              <a:t>роверили эффективность 12-сессий групп взаимной поддержки для китайских ближних  помощников родных с деменцией в Гонконге, по сравнению со стандартной службы поддержки семьи.</a:t>
            </a:r>
          </a:p>
          <a:p>
            <a:r>
              <a:rPr lang="ru-RU" dirty="0" smtClean="0"/>
              <a:t>78 ближних помощников по 39 в каждой из экспериментальных и контрольных групп, </a:t>
            </a:r>
            <a:r>
              <a:rPr lang="ru-RU" dirty="0"/>
              <a:t>в</a:t>
            </a:r>
            <a:r>
              <a:rPr lang="ru-RU" dirty="0" smtClean="0"/>
              <a:t> одном областном центре.</a:t>
            </a:r>
          </a:p>
          <a:p>
            <a:r>
              <a:rPr lang="ru-RU" dirty="0" smtClean="0"/>
              <a:t>Протокол собраний был разработан медсестрой, используя литературу из западных стран.</a:t>
            </a:r>
          </a:p>
          <a:p>
            <a:r>
              <a:rPr lang="ru-RU" dirty="0"/>
              <a:t>У</a:t>
            </a:r>
            <a:r>
              <a:rPr lang="ru-RU" dirty="0" smtClean="0"/>
              <a:t>частники группы взаимной поддержки имели значительно большие уровни снижения стресса и повышения качества жизни, чем в контрольной группе. </a:t>
            </a:r>
          </a:p>
          <a:p>
            <a:pPr marL="0" indent="0">
              <a:buNone/>
            </a:pPr>
            <a:r>
              <a:rPr lang="nl-NL" sz="2300" dirty="0" smtClean="0"/>
              <a:t>Wang LQ, Chien WT, Lee IY.</a:t>
            </a:r>
            <a:r>
              <a:rPr lang="en-US" sz="2300" dirty="0" smtClean="0"/>
              <a:t> School of Nursing, Jilin Medical College, 2012.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1086745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86000">
              <a:srgbClr val="FFFF99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Сравнительная эффективность индивидуальных и групповых форм поддержки для ближних помощников пожилых людей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Индивидуальное вмешательство дает больше положительного эффекта на психическое функционирование и самочувствие, чем группы взаимной поддержки.</a:t>
            </a:r>
          </a:p>
          <a:p>
            <a:r>
              <a:rPr lang="ru-RU" dirty="0" smtClean="0"/>
              <a:t>Группы взаимной поддержки дают больше улучшений в социальных отношениях ближних помощников. </a:t>
            </a:r>
          </a:p>
          <a:p>
            <a:r>
              <a:rPr lang="ru-RU" dirty="0" smtClean="0"/>
              <a:t>В обоих случаях наблюдались значительные успехи в борьбе со стрессом.</a:t>
            </a:r>
          </a:p>
          <a:p>
            <a:pPr marL="0" indent="0">
              <a:buNone/>
            </a:pPr>
            <a:r>
              <a:rPr lang="en-US" sz="2300" dirty="0" smtClean="0"/>
              <a:t>Ronald W. </a:t>
            </a:r>
            <a:r>
              <a:rPr lang="en-US" sz="2300" dirty="0" err="1" smtClean="0"/>
              <a:t>Toseland</a:t>
            </a:r>
            <a:r>
              <a:rPr lang="en-US" sz="2300" dirty="0" smtClean="0"/>
              <a:t>, </a:t>
            </a:r>
            <a:r>
              <a:rPr lang="ru-RU" sz="2300" dirty="0" smtClean="0"/>
              <a:t> </a:t>
            </a:r>
            <a:r>
              <a:rPr lang="en-US" sz="2300" dirty="0" smtClean="0"/>
              <a:t>Charles M. </a:t>
            </a:r>
            <a:r>
              <a:rPr lang="en-US" sz="2300" dirty="0" err="1" smtClean="0"/>
              <a:t>Rossiter</a:t>
            </a:r>
            <a:r>
              <a:rPr lang="en-US" sz="2300" dirty="0" smtClean="0"/>
              <a:t>, Terry Peak and Gregory C. Smith</a:t>
            </a:r>
            <a:r>
              <a:rPr lang="ru-RU" sz="2300" dirty="0" smtClean="0"/>
              <a:t>. </a:t>
            </a:r>
            <a:r>
              <a:rPr lang="en-US" sz="2300" dirty="0" smtClean="0"/>
              <a:t>1990 by the National Association of Social Workers, USA.</a:t>
            </a:r>
          </a:p>
        </p:txBody>
      </p:sp>
    </p:spTree>
    <p:extLst>
      <p:ext uri="{BB962C8B-B14F-4D97-AF65-F5344CB8AC3E}">
        <p14:creationId xmlns:p14="http://schemas.microsoft.com/office/powerpoint/2010/main" val="2162213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86000">
              <a:srgbClr val="FFFF99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Цель работы группы взаимной поддержки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338936" cy="485313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Группы взаимопомощи или группы взаимной поддержки создаются для того, чтобы получать помощь и утешение и  одновременно помогать и утешать. Усиливать друг друга, улучшать друг другу настроение и вместе искать  способы облегчить свою ношу.  </a:t>
            </a:r>
            <a:endParaRPr lang="ru-RU" dirty="0" smtClean="0"/>
          </a:p>
          <a:p>
            <a:pPr marL="0" indent="0">
              <a:buNone/>
            </a:pPr>
            <a:r>
              <a:rPr lang="fi-FI" sz="2200" dirty="0" smtClean="0">
                <a:solidFill>
                  <a:schemeClr val="tx2"/>
                </a:solidFill>
              </a:rPr>
              <a:t>Picture: Papunet</a:t>
            </a:r>
            <a:endParaRPr lang="ru-RU" sz="2200" dirty="0">
              <a:solidFill>
                <a:schemeClr val="tx2"/>
              </a:solidFill>
            </a:endParaRP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772" y="2492896"/>
            <a:ext cx="338437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434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86000">
              <a:srgbClr val="FFFF99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В </a:t>
            </a:r>
            <a:r>
              <a:rPr lang="ru-RU" b="1" dirty="0">
                <a:solidFill>
                  <a:schemeClr val="tx2"/>
                </a:solidFill>
              </a:rPr>
              <a:t>группе взаимной </a:t>
            </a:r>
            <a:r>
              <a:rPr lang="ru-RU" b="1" dirty="0" smtClean="0">
                <a:solidFill>
                  <a:schemeClr val="tx2"/>
                </a:solidFill>
              </a:rPr>
              <a:t>поддержки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6203032" cy="485313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Получают </a:t>
            </a:r>
            <a:r>
              <a:rPr lang="ru-RU" dirty="0"/>
              <a:t>нужные знания по своей проблеме</a:t>
            </a:r>
          </a:p>
          <a:p>
            <a:pPr lvl="0"/>
            <a:r>
              <a:rPr lang="ru-RU" dirty="0" smtClean="0"/>
              <a:t>Получают </a:t>
            </a:r>
            <a:r>
              <a:rPr lang="ru-RU" dirty="0"/>
              <a:t>душевную поддержку</a:t>
            </a:r>
          </a:p>
          <a:p>
            <a:pPr lvl="0"/>
            <a:r>
              <a:rPr lang="ru-RU" dirty="0" smtClean="0"/>
              <a:t>Поддерживают </a:t>
            </a:r>
            <a:r>
              <a:rPr lang="ru-RU" dirty="0"/>
              <a:t>других</a:t>
            </a:r>
          </a:p>
          <a:p>
            <a:pPr lvl="0"/>
            <a:r>
              <a:rPr lang="ru-RU" dirty="0" smtClean="0"/>
              <a:t>Находят </a:t>
            </a:r>
            <a:r>
              <a:rPr lang="ru-RU" dirty="0"/>
              <a:t>новые решения</a:t>
            </a:r>
          </a:p>
          <a:p>
            <a:pPr lvl="0"/>
            <a:r>
              <a:rPr lang="ru-RU" dirty="0"/>
              <a:t>По-новому </a:t>
            </a:r>
            <a:r>
              <a:rPr lang="ru-RU" dirty="0" smtClean="0"/>
              <a:t>смотрят </a:t>
            </a:r>
            <a:r>
              <a:rPr lang="ru-RU" dirty="0"/>
              <a:t>на свою жизнь, по-новому </a:t>
            </a:r>
            <a:r>
              <a:rPr lang="ru-RU" dirty="0" smtClean="0"/>
              <a:t>оценивают </a:t>
            </a:r>
            <a:r>
              <a:rPr lang="ru-RU" dirty="0"/>
              <a:t>свои дела</a:t>
            </a:r>
          </a:p>
          <a:p>
            <a:pPr lvl="0"/>
            <a:r>
              <a:rPr lang="ru-RU" dirty="0" smtClean="0"/>
              <a:t>Находят </a:t>
            </a:r>
            <a:r>
              <a:rPr lang="ru-RU" dirty="0"/>
              <a:t>новых друзей</a:t>
            </a:r>
          </a:p>
          <a:p>
            <a:pPr marL="0" indent="0">
              <a:buNone/>
            </a:pPr>
            <a:r>
              <a:rPr lang="fi-FI" sz="2200" dirty="0">
                <a:solidFill>
                  <a:schemeClr val="tx2"/>
                </a:solidFill>
              </a:rPr>
              <a:t>Picture: Papunet</a:t>
            </a:r>
            <a:endParaRPr lang="ru-RU" sz="2200" dirty="0">
              <a:solidFill>
                <a:schemeClr val="tx2"/>
              </a:solidFill>
            </a:endParaRPr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061" y="908721"/>
            <a:ext cx="2165698" cy="2165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061" y="4365104"/>
            <a:ext cx="1995859" cy="1995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576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86000">
              <a:srgbClr val="FFFF99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Правила собраний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544" y="1268760"/>
            <a:ext cx="8219256" cy="4857403"/>
          </a:xfrm>
        </p:spPr>
        <p:txBody>
          <a:bodyPr>
            <a:noAutofit/>
          </a:bodyPr>
          <a:lstStyle/>
          <a:p>
            <a:r>
              <a:rPr lang="ru-RU" sz="2200" b="1" dirty="0" smtClean="0"/>
              <a:t>Каждый </a:t>
            </a:r>
            <a:r>
              <a:rPr lang="ru-RU" sz="2200" b="1" dirty="0"/>
              <a:t>говорит, только если хочет.</a:t>
            </a:r>
          </a:p>
          <a:p>
            <a:r>
              <a:rPr lang="ru-RU" sz="2200" b="1" dirty="0" smtClean="0"/>
              <a:t>Никто </a:t>
            </a:r>
            <a:r>
              <a:rPr lang="ru-RU" sz="2200" b="1" dirty="0"/>
              <a:t>не перебивает, всем дают высказать мысль до конца.</a:t>
            </a:r>
          </a:p>
          <a:p>
            <a:r>
              <a:rPr lang="ru-RU" sz="2200" b="1" dirty="0" smtClean="0"/>
              <a:t>Никто </a:t>
            </a:r>
            <a:r>
              <a:rPr lang="ru-RU" sz="2200" b="1" dirty="0"/>
              <a:t>не обижает, не оскорбляет и не насмехается.</a:t>
            </a:r>
          </a:p>
          <a:p>
            <a:r>
              <a:rPr lang="ru-RU" sz="2200" b="1" dirty="0" smtClean="0"/>
              <a:t>Ругательств </a:t>
            </a:r>
            <a:r>
              <a:rPr lang="ru-RU" sz="2200" b="1" dirty="0"/>
              <a:t>и непристойностей избегаем </a:t>
            </a:r>
          </a:p>
          <a:p>
            <a:r>
              <a:rPr lang="ru-RU" sz="2200" b="1" dirty="0" smtClean="0"/>
              <a:t>Не </a:t>
            </a:r>
            <a:r>
              <a:rPr lang="ru-RU" sz="2200" b="1" dirty="0"/>
              <a:t>кричим</a:t>
            </a:r>
          </a:p>
          <a:p>
            <a:r>
              <a:rPr lang="ru-RU" sz="2200" b="1" dirty="0" smtClean="0"/>
              <a:t>Не </a:t>
            </a:r>
            <a:r>
              <a:rPr lang="ru-RU" sz="2200" b="1" dirty="0"/>
              <a:t>курим</a:t>
            </a:r>
          </a:p>
          <a:p>
            <a:r>
              <a:rPr lang="ru-RU" sz="2200" b="1" dirty="0" smtClean="0"/>
              <a:t>Не </a:t>
            </a:r>
            <a:r>
              <a:rPr lang="ru-RU" sz="2200" b="1" dirty="0"/>
              <a:t>пьем алкоголь</a:t>
            </a:r>
          </a:p>
          <a:p>
            <a:r>
              <a:rPr lang="ru-RU" sz="2200" b="1" dirty="0" smtClean="0"/>
              <a:t>Каждый </a:t>
            </a:r>
            <a:r>
              <a:rPr lang="ru-RU" sz="2200" b="1" dirty="0"/>
              <a:t>имеет право на свою точку зрения </a:t>
            </a:r>
          </a:p>
          <a:p>
            <a:r>
              <a:rPr lang="ru-RU" sz="2200" b="1" dirty="0" smtClean="0"/>
              <a:t>Не </a:t>
            </a:r>
            <a:r>
              <a:rPr lang="ru-RU" sz="2200" b="1" dirty="0"/>
              <a:t>перегружаем других своими трудностями, держим равновесие – на каждую черную краску находим светлую </a:t>
            </a:r>
          </a:p>
          <a:p>
            <a:r>
              <a:rPr lang="ru-RU" sz="2200" b="1" dirty="0" smtClean="0"/>
              <a:t>Стараемся </a:t>
            </a:r>
            <a:r>
              <a:rPr lang="ru-RU" sz="2200" b="1" dirty="0"/>
              <a:t>не опаздывать и не уходить до конца собрания</a:t>
            </a:r>
          </a:p>
          <a:p>
            <a:r>
              <a:rPr lang="ru-RU" sz="2200" b="1" dirty="0" smtClean="0"/>
              <a:t>Все </a:t>
            </a:r>
            <a:r>
              <a:rPr lang="ru-RU" sz="2200" b="1" dirty="0"/>
              <a:t>личное, что говорится в этой комнате, не выносится за ее стены.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2177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86000">
              <a:srgbClr val="FFFF99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Знакомство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7488832" cy="5040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1958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Что мы можем и что нам нужно знать об участниках группы?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80" y="1600200"/>
            <a:ext cx="68762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65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Клиент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984"/>
            <a:ext cx="8526270" cy="682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57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86000">
              <a:srgbClr val="FFFF99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Кто такие ближние помощники?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5472608" cy="432048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Ближние помощники - это люди, которые ухаживают дома за своим родственником или другом, престарелым, или хронически больным или инвалидом, который не может заботиться о себе сам. </a:t>
            </a:r>
          </a:p>
        </p:txBody>
      </p:sp>
      <p:sp>
        <p:nvSpPr>
          <p:cNvPr id="4" name="AutoShape 2" descr="data:image/jpeg;base64,/9j/4AAQSkZJRgABAQAAAQABAAD/2wCEAAkGBxQTEhUUExQUFhUXGBgXFRUXGBQVGBgXFxgXFxgXFxcYHCggGBolHBQUITEhJSksLi4uFx8zODMsNygtLisBCgoKDg0OGxAQGiwkHyQsLCwsLCwsLCwsLCwsLCwsLCwsLCwsLCwsLCwsLCwsLCwsLCwsLCwsLCwsLCwsLCwsLP/AABEIALoBDwMBIgACEQEDEQH/xAAcAAACAwEBAQEAAAAAAAAAAAAEBQMGBwIBAAj/xAA8EAABAgQEAwYFAwMDBAMAAAABAAIDBBEhBRIxQQZRYRMicYGRoTKxwdHwI0JSBxRiFXLhkqKy8SQzwv/EABkBAAMBAQEAAAAAAAAAAAAAAAECAwQABf/EACIRAAICAgMAAgMBAAAAAAAAAAABAhEDIRIxQQRREyJhUv/aAAwDAQACEQMRAD8Api9a1dZVKwUUyhCG3T2Q0SsQ/BN5NtKckRWSPCSYmFYXw63SbE5c6ogK7GZfRFQGouDBaSM10aJcEgaW0/PBcGhRRdCF5o6LJgmxod6i3qiGwsraFteR+1UbFoVFll5RGPlr23+a+bJk6fVCw0Ali6a1Tul3DYrzLRcALkAmbW2S+QYU4hQrJ0LIgLU7wqHZAiScdk2kZct1Q9A+hpCNEwgFBwYaZQWJhbA8Tb3VQpxg7cVWhYm4Bt1UHyrHRMwoT41SykkPG5B8KXt5JJ/bVj6K1ysAUvUeygj4ec+YGtxYpHUh03EnlIVBZFwXVQz3ANAFiTT7+ymhuBFRREUmjSuZAxZIi9EdAi01N1O+hSNB5UVuLBSyehUVhnIJBSPEQpt0OpC+C+xXxiEaLiG+6+c9ByO5khjuqj5HFC3dKS9QRYlEFIPJPQmAUrGVUP8AcBoNvFL4s46JcHK33VrDQ/a0DXTmuRjEKEaE+irD2PdYOJ61qEdKSY3pmG+tl2ztFplcXY7mK9FJGcw6OHn7KudtQUb4VOv/AKUbppjLnvO+SZCtD4YfcFpBHQ7WRD4baUcSFXpfG4p+GtPCgCPlnxYgq7LSlq2KIoyiQm1oNRapvXxUcSVrzFKKOWmXCrTSoFaC4N+aYQ55o1FdKnQeXNKMC/2DvitrewUocGnvNcemyKhR2Pu2w6riYDXtNL+GiFhAosi976tHdPK4v1UAhNaTVtTvX6LtkcsdlaC0b10tvfREvgQz3s+YEE877hcAkkWh1O7TncexT2Ska6JDg7mOdYHxJ+i0TB5EUVYKyOSVA0vhQI0Xf+n02VmhS4XRlQqcSXMrkOXIQGI4uIVqgu2Ffc9E9x+ZZLwXxX6NFupOg9Vg2M8RRHPLgak70HoOijklx0i+KPLb6L5GmszqxCST+WUkOLQfpkDpoT5rOJN05EuO75ZT7fVNYeHzVO9nPr/69lmb3tmxQ1pF/l4zjZ1fCv1RUOMKXB+dFQ4UpMN/n7pth0xFae9cb1Copk5YmNcVnCNKadQfWikweeBAB15dTf0X0SIHtuC1w0PyVeONugRA2IKsJ1A7w813IHC0Xx5qKhRsi01NuaBwvERHAewgs/j1/wAuqeNbXXXlqnWyTVEBaCOaVT8hm0CbOlsptbwXsEVNDY+xR432LZUBgzr2UbsIdyV5MuFA+XC54kLZTm4SeS4j4QcuiuYgBcTMCy78SCmYFFmHPsbA6riI4BuXa1vl9VG7qbr0MzWtTnogizCZeaygg/g5Lpk6amg8PFcMlm6m/mpoL61AHQLgg07MOaKZhnN+jQh5f4hWvP8AOi47Mkkm5JuVK1uvhbZMtCPY0ZHFqjui4GxO1vqj4M5e7gPCpp5AWSExgBy28BoiIc2BYU5UpUk9ahANKiwGeadwRzaDU8wjv9KiOo5lS07mx9EFw5hmc5j6LWMIw7MwClgEjKRWjN/9IfS9aedfZQQJksidmDmBuDqQdxzr4rWH4DU6WKz3jHCnSsUOygsdofhIPKqBzF87LuLagVdevXyQkvVooTzsOuoRrMUz0DTR3l+FDOmM5LtCTtzFvoivoSSrYTwxDPaBa7hDO6FnXDwDTU681oWGzIIWmGkZMmxyxS7KCE5KeNsZ/tZOLFHx0ys/3O7o9Kk+SaTpWTirdGW/1V4o7eN2EM1hwjQ0/fE3PgNPVV/hjh8xngn15eH3SuThF76nb3K1HhOCGtHNedkm2z2MWNRQ6wrAIbGgAJ1Cw5tNAvJc2RrHLooMmDOwxp2HooX4K3kE3Y5d1VqJcnYhGCjdIOIODWxW212V+AXzoQIXcUDnRgMm2LJTBrmp+4bEdFo8hPBzQ4GoPt5L3jfBA9udo7zb+I3VKwjEDCOU/CTT/aeR6JNxYZpSVmiQJnMcpIqNFM+GPVV6XngMp1af+0/YqxQ3gtt+HUK8HZklGjlj6HK7yPMfdSOhr6NDzD3C5hP2Pr904p92ajmGWRJUMzoiA/NjSDv66qRsTalhclK2V1K6MU0oo0abGMKZrrvX1Q0SYIdQWuvYdKdVGBUkogbJSLj8/NF3Deaiv5yUMOLUiu3uOSLl2gvA8PRFgRzNsoRuKfX5oqVANKCp33Pooo4qWgaOrQciDQ/RaLwfwmx1HxBagIAty1St0UjGw/gnDs2go1tPVahJwg1oFEDhcjDhNAY0AfmqZNcgkO39BcNyW8S4QyagPhOAqR3TydsiTEUkNyJNr0wDCsKIdEa7uvacjq6gg0Nk/wAMw3OCCLtNK8+virNx1w64RhNQdHjLGA/lTuxPah8AhMAliGMNbkVNdL7IRWxJvR7K4WRoE+w6EWomWaCAaIkMWhGVsKhxqBZp/WTEMzYMGtLueR0FAPr6K84jNthML3uDWjUrC+IsRdOTbnXpUNaOTRoPr5qWadKi/wAbHcrJuHJIxHDKLDT7rS8JlezAqouGsEEGELXIRc5GLfhFSsHbs9X+IaQIyLbFVHmYsf4gRbbRH4Tj1e68EH2VoNE5xZcGR1K2MlDZm1l2yZVrINDhsdTNipIIynhTK6xXEKn2BwNVi3FcMy8ckfAdR9VsUaPZZXx2Q9xCSQ0EQ4ViHeaNnW5iv/IV1weYLe47Qi3qfcUWSYJHdQtBu27R1F6H3WuYMA6G0nRwBFetwD8k2PsllH0LQeAXghrmCMpy7at8OXkpiVczHJCijtqF5Gi0Q8OcBsUHKgpM/MsY00Q4cpI2i5LUiLM7Y8hENbQH2QlFO2LsiceUou2xSHE8h7lfNIv0XIFa+CBwdLTXehnWlSR4lbFwZiQiQmlulh9vmsSa6gd4U9Vpf9OIbmwBX9xzDwt9kk/sti+jWYEzZEtjKvS0RM4UWgQTHcRh2i5M1S6BiTSS4/Nu7J1DTryCN0Lxs+nMddMxHQoILmMDi9w3IFmhD4ZMdk0B9chuHfxqakO5X3SPBeJYUv3GgOeagNG1f3OOyusRodCEcNIJHfbrcjXrU0Ri72Sywp0FSLwbg1BuD4o0FI8Gw8Mdn0cR8IJyjy59U8AVkzLJbKd/VKWe6UDmOoGPBeObTUfMhZ1wxJdpMtHgtox+UESWisIqCw+1x8lm3CMplmDbQLH8nUj0/hbxtfTNFhto2nRKJ9wB67BNYLkvxuExzaRGBzd1JMvWxU6DFpUNBHRwJ9EI5odcJBiXCr+07SUmey/wNQBQU2+oKf4ZJxqfqgF9qubQhxp8Qpp4Kjiq0C3ew+VmSLFECfAXcPDSW1olk7AoaIpuhKTYXG4gY3WpXshxKx7svzSdkDN8LHO8ASpoEu1xLaUI1FKEeSKkznFUWiNEJaeSy/iKY/VI8VoslXIWm9NFl3EwpGd4rmTXqEr+5Fa9uh1C17g6LmlgK1ykgeFnAehFPBUJuC1gw301uelbtPht6LQeE5fswARaI0eAeytfUEnyVIdmfLtFhb3gOmhUmy5bDobLvMrGYEmYdQk0eGQVYXFCx4IKElY8ZUfl0uXZO6icvmnZAodRrBRFSRH1IXzG6j0XAPBEspocXRDFe7LjkMMPhmI8N5n89lrmCw8jGgbAAeAWdcPSujtOS0PDowa2pIoFCbt0a8caRZ5aJzXGIY5CgjvOvsBclVKex2JE7sAU/wAilOJSroTO0e4kkgVPM7AIXSH42W2X4g7R1hQdVYYmG/3Eu9gJBIFKWNiDb0Wc4TKuJB8+S0Hh+eyUB9V0XfZ0o/5FWA8GZImctApoPuTqr7BaGtynSlKLt8QFhcNgTbeirMzxCw6FV1EmlKb2OJNlIjhqAKjw5JiGpLw1OCKHncEBPM1LnRWjtGHLHjNo+MOyocKQ7GZe2lMoNDzBII9k8x3iyHAFqH/I2H/KqeE8TGcixSadxraHSzi63/ap/Jxfpyfht+HGcXvplqlYiZtgNcLqqwZu6dS08sMGejPHoljcNQSa0PqpoEoxlmhcRp45TY2SWW4phiL2Qa4OoXZiDlNNRXn0VHJLRnUJSLfClRl0Vb4gkQATpW2YAGnWidSONsf3d112YiBzT4FUtNEGnGWzJZ/DJzMHSk5QAAZHVbfnao5bKxYZ/cuyf3LGF4F4sPQ8w4J5McLCtWmiLkZPs7Vqut9DPj2iNkvRhqsg4qP67qc1sOLzQZDc46AFZlIYeJmMA40BNz7kJZPaQsem2XHAJVsSXhNcKns202zNoLf7h8qJrCgdkAR3mt9RsT7lfS0AMYGUoG0ykbU0RIea7ZvZwWlIxNkzY4IqFy6IgsuU0FgdBydrTwKlrZMhaPYkVROmFxECHe1cdo/Na+buV8RQdVzVKUOA3RSucvXChCji81xx7EK6gtrbmVDVM8Hggu6oPSGirZb8Jg0aOgRsUl3xaDQfdfYQ2oATpuEh+5Cytm6KFLMQZC+I32a27j4DbxX0r2s3FBIo1p7rKEgV1JP8lY5bhOGdBTrv6qz4Tg7IYsAngwSF0pg4a3S66LQ3U0Tydita1UqXxNj4r2xai/d2FOiM9Bxpsu+DzdhdIf6hyEIQu3YAyIHAOy2Dg40uOel0nnMXbL/A8OGwrf0Q03ir5pmQilb0vW190FK40O4U7HPA0+2DLvixXUbX10oANyk/EXF8xHdkgt7NlKjNao5lVvE5h7BkBoGjTqeXJQwZk0AJ0Fz9F6nxsSUE2Q4Lm5Mgm8PmIzu9EB9aJhwjLmXiRAXZswaKjSoJ+6khxAWuGbLala/l0rj46YRa0NAbmo7nQbgpfkwi4P7LRai02X7tb1BU8CeymprRIZaPXQ25phBGa1KrxFo2SkqLjhuICKBl0Xk1gzYlSKA8wqLPMjNa5sGKYbjUlpFjT+JGiQS+MT8u4UER9DctJIPuqL9gYsDackzQm8Iv7VsTtXAt0u6n/SLK3Sw7OxNTueZVZwnjSFHY0RAYUYC7XAtr4V1RUfFCaEbqipdGSSnKXGXhZHTQQMxHSYYjXe66EegLnGgAqSeQTXYJwUUV/j3GGsYGOOtyNzyAHj8lUsJxMh1SHDfpySHHcTMxMvjEmhNGC5ytFm+tK+aIkZ1wFgfLT/hdx9M7lejT8Gx5ru64/nIqwkBwqPG3zWSyOK0IzgHkbhw5+PNXjB8XAtUkaVN6dOidSrshKA9jvqw1s4XB5kUIp7KaGKtB9UEI4d4A1+yMhReaqmTcaOHsUToSLLwuM4RFs/LZURR07KuYS1zS0jmCPmgCbpUUZJFdULjMvSF8zUInHjWXTPDH5XIKLsQi4Tg6nNJLoeGmXPDpsbeX2Vik57RUXCohqn0J6yyWzfBl4ksRomgxMAarPWTxCnbiRO66LZbjFlixzEy5paDrZIosmHjvFAYtOPazM1pe4mzR80pGIRH5g9kSlO6KEUPWip2iXuhh2Dc1IbTEI1poPEp7hWURGixIbVzhzdSjB0AFfNJYM5GNMrWwm5criLud1A239UXh9Q4U0Gn3PVFaKfifFuWhfxhDyzZbsQ1w8KU+YKUTEQgGmgv+fmyt3Hsv+nCj7irD4G496+qqEVwEP/Ij8qvYwyvGjHECfHcRWumi6wqRfOzMOENXHvH+LRdzj4AfJREUatH/AKU4RkgxJkjvRDkZ0Yw3p4u/8VkzOlYZM6xiXhwIohwhla1jRTwsD50R0nGFAlGPPP8Aevad4YI8nH7qKVnspodtF5LtmqD1Q7xKE5zaAX2PJKIESMHUOXxITyUxFp1RER0M0NkyGc5Q0jyWlTEbWK8O3plAoeijiTQZ3V5EjBmhVbxHFmipJAHOoTdkk92yxsmALqr8a8RZmGXhm7rRDyG7fOyreK8XOf3INq2z/YfVK3g0AHxHfev5Uq0YfZHLmT0iNkXvZWi+g+6sWGS5F3nyFb86AbITC5MNIJ1Op5J7JjvV8gOStCHJk4RZFPtFGuDS3KRUn0PlQp3AhkAObuLjmdPX5rmPDzQ3N5tKjwV5EPISasOUHmNRXyojmxKLSQzjTHsnOEtofiBoOtP2lHOxhtKXa7kdPVJo1XNro4e6GnY5LA+lT8Lx1G6nC06ZNwRcYMfMKg1C+7Whp5qn4LiphixGU7V+XJGPxR5cSACXWG4a0fX7q/DZN4ti/i3h/t2DLQFpq4ka05U529Fk03LAPIbfZbRxpNGHJxSNSA3/AKjRZfw7KdoXPOjdPEqUtbBijyQhLCLLgKxYjhhqSAkUWHlJCClYZQaIqr6tCvgF5SqYUfYfMUpX1VggzSrmHwrAFMmwi3wUJpWbMbdDpsQKQEApK2Kp4cdJRbkWyVLXAW0Xb5QagKvyU8WGtbJ7J4s07+S6we6PGylTYJtI4cGXdquoWIw6bVS7FuIGQ2ElwTxGfJ9gvHs8P7YtP8m08nA/Kqz2DGJUmJ4w6O+p+EaD6rhrrL0sCajszNpvRxMOK3/AMO7GTgQxq1ja+JufclYlw3h4jx6vNIUP9SIegNm+JP1T/EP6gzcR5bBPZQ65YZDQ4na5INPRQz70hJPY74yli2ahxv2uOQ9Kg0/8SlE9CumjTFnMOdmNZiHEDng0FS01BFNi2qNbwtEewExGC2wLvey82UWpGmElx2U5005mhXJx545qyR+F2t+N5d4AN+pQJkmNPcaLb6n1KtDG32TnmroVvno8UfwbzOvkFWMbmhXI0k/yJ1Kf8QYoGAsbd255f8qmPFTVXUVHozSk5dk0g29TsnknDpc3JSuSiZajmnMs0Hf/ANLh4RCWVBqmMu7qgmouAwcz5LRii0aYocyr+6b7c1FKxQXvHQEeIAXsGEMj/wDad+iUSzHtiE/tt8tUc3K9iS7LBDmWuvau/X7H7KHtr5XaOJFfcFIZ0PhuzN9PoDuj5eZD2NNaEE15X5/dQyU9oD2QzMIw3EusN6aHw6omWjNFHZjRw50oiMZY57KsALhfKf3CgNOhF1VxMt3BPQ2omx5dUxUzTOKcPMaUjNAqcuYeLb/RUPg+TIgE0+J7j5Cg+i1aO8NBqq06QAZWE0Zak5dNamyz5nSon8X+9CSYgD+JI6X9lXMbwYPaXMpUXVnhTRFc7Hsv+4GnqLKR0CFEB67gqMbs1ySrZk0WVc2tQVxLi60GfwUDR9uRCRYzIBgZYXrcb/l1ojO9GWWKlyI8OFRT8/B8k7gNBsfX6FIJCxFbffYq1y4BaCLdPmDzp8iE0sfJDwyAcaQBQT5Ip0JhubLUV5cui+iwQszTi6ZW0yvvY5u5URmXDdNZqElky2xTRA3oXHH41SKhDRpl8Q99xPyQ1LlShaoxRn5ya2yWE26MGiihBdvNlrjpDR0HYTNHs40NoJLqGg6VH1TLA5LM5kN9KHU1yuBpYV51UHDUBpaSIgZEJsx4q142oLX6gq2mVc40MEtewXBDTmH+Dh8XOhuss+x8aT7GmFYbFFQb5RTtBT9Rv8Xs2cPzVHYPPfpuht1hxHsoDsHGinjOdClQczs5aG1rQ1dbXYpZJGC0gw25X0o9ps8trc10iUN66hQapncXNNrwmnQTWpqqxjUyYTa2HIfVW+fiw4bC51CGivnsFlOPYm6NEJ9BsOQTSl4iMY+sUTb8xJO9yoIMOpRUaHenLXxU0GAG/MrkMo2yKDAvXkjmw67U6r2BDJr1p+eyIYFTHC9l4xPWZhpceqLl41+8CFCV32wG9loUa6KdFhgwwWOLTXuk69EBBmDWhtYb8/8AlfYXOAE7VHWht81xGmaUqAbGhIvUCtCdUJyfokmNC9rhlcAQaVBQL8ODHAsJodj52qpYMdhykijsorQ62vtfVEEAEEGoOxRaUo7B4CxpgNiNaTQuAp0I9xsgMTkwSXDc3FjQqHiU/q91x7oFqA3FDa4r5c0xgxMwBzFpc0G4IvvXVYqpkLL7jkQ5H02H0WZw+MXMJbkJANA4Hl0KuOJYyGZ3O+Aj30CyqZeHOcWigJJA5VNUsYc5NyA8ix448ey3s4vYWuzAkkWFL/ZKMLxiHUCJmh63aTS5tWmiRhq9yq8cMUTl8vIy3zEQONWPJaBrUEE7XpzohRLNfXOTb4SBQDYW60r4Kvy0w+Ge6bbjY0vp40TqXnmPaBWjv4nkAAKc9EHDjujTjywztRehZNsyfFb6/dSSeKOPcFh79D05HomxhNiCj25hy3zGwAOxql+KcPRYIDoXeZTvEfEOeYfx6hNF3snmwvDKk7QQ6EG3Jq8bDQcwTvT5I6VjOc0kjS58ELgUNpHeu4aV0oPmR8im8xEbqLOFqaim4P5oV04prZ0G/BVMPqgJ5ncKNimhvYfTr8vRSYhL9wLPVFXtFLjNtXlZeNOiYOlbuHOyWMNLFaIGf0aZLVUMZ1lIyJQUJUMS5stLeihYeF4wJax9Mh1NwQOdvmtBwiBni5Wx3Oc2hyvyvDoR1AIpWhHxajdVfhvCnAAEj4c7HgBwI0pTXfZXXhGG4Mccre6SK7GtzSoWea2MmlCwrH4sNrQIgcWbkNe4A6AuLLt3uqzPS1IYiNIiQ9WuaauaNupH+Q9k+xWPFzZoURtf3Mc0PZbmWnM0qs4zNxRDLw5hBNHQmmuR51MNwAOXQ0PMqUtFcLcYlYxnHHuYIZcSG6Hn1PholUvDtmPih5mNniaWrT7k9UW93d8TQeSkTe2cwGVv5+ewRjJaxJ3IUUqNz19boiPOCGO9Qu2aRUAcyNz06rRCHrHpJbPtB1N/LRfAPIqGmn8jYb7miVR8ciA0aTYDpy0ppoENEm4j6a33JLj7qsZJIT8q8HzgP3RQ2mzRnO9bmg29wvGzsBhrkLzsXOtt+0efskTZR51qee6Nl5BmjrH5qikwcmyxSceMWucyDDym4oG1sbV30U0HFGRaw3wsrzUAGouANCNNQhcOzS4zw4jXN/cw3t0TeexGUiNzRC0EULSNetwquNx72MLjBGXMx9HBozMJ5DVp38F9BnQ3vfuAFgaVHMIfHZIZREhPDnEgOFRy9QRb1QbYgBGYgU01qPTzU0rjR1+FgmxDjt5mxAAFRzpXX0Xz4j20aGENAAFaHRCycYGmUh1NqW8Oi7/1Jws0O6108L2U1jd72LSFfEmI53ZAe6036lIqruaPeKhCmlR5zJAulGFI3ROhWfELl7V2vCmAHYRimR7RFu0aO5E7nnb5q4x55rYfaVFh3epOg61WbxtCmUu8mFDBJIqbbbbKb0bcOVy09jWXc7L2tm1dfp1psDWnmmvZhzQWWB9eV/A28FJJMGVwoKZRbziD6Bc4B8J8W+4NUjNeFRauhbNQDpS+3lqPzogmTDmtyuu3bz0Vjjj/APPyKquPn9Wm3e+ZQUU+xc866IC5wIJbY35g+Y0SrEGUeSNz7prHNHw6W7o08SheIR3x5fJUqkZE/RbEB1BKe8EgOj94VAF+dOY5+CRwd034SP8A8pvh9k39KR7NIiyLGVpDdEhOGZhYaGE4/uZcENPTQ1T7AZmkLKGkVNweZJDj1080khH9GYHIVHSoOi+iRD/pwNTXs61ret71U5PZaUbqP9IsWk4vaOcBmP8AKGSHbnQ0PkKqpY9OtpyiNFCaFrnH/LnQW5q6cPRXPl6vJccuriXcuazviw/qu8VGeys5tWvoWSjL1/Py6YkVIH5qg5TQ+SNhfEPH6oLslA7hPAaSdB89glM1FLje9TXp5I+e+Fn5rRAjdW5eAm7dETm3sLlPMLw/MxpIreiVSPxu8ArNhX/1D/erY4/sdCPpEMNq51yKEjlvZENwZu96DmdUY7WJ4/RfPNytVJFaRxBwyDW7QRYLsvZDL2tDaVqLA60NEKTr+bLyJq7wH1Rk6VoDR5icSGxrHBtHOdUHapF/UAJVORgbgAc6U+q64kcezg3OrfkkzHGvn9Fl51ojJ7DIEQNOtD519RojhM5tbkb1I9b6pfEtp+aIZ7jQIcmddH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0800" y="-1309688"/>
            <a:ext cx="3981450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09120"/>
            <a:ext cx="25812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12558"/>
            <a:ext cx="17526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229200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852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86000">
              <a:srgbClr val="FFFF99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/>
                </a:solidFill>
              </a:rPr>
              <a:t>Реабилитация</a:t>
            </a:r>
            <a:endParaRPr lang="fi-FI" b="1" dirty="0">
              <a:solidFill>
                <a:schemeClr val="tx2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sz="2500" dirty="0"/>
              <a:t>R</a:t>
            </a:r>
            <a:r>
              <a:rPr lang="ru-RU" sz="2500" dirty="0" err="1"/>
              <a:t>ehabilitation</a:t>
            </a:r>
            <a:r>
              <a:rPr lang="fi-FI" sz="2500" dirty="0"/>
              <a:t> - </a:t>
            </a:r>
            <a:r>
              <a:rPr lang="ru-RU" sz="2500" dirty="0" err="1"/>
              <a:t>re</a:t>
            </a:r>
            <a:r>
              <a:rPr lang="ru-RU" sz="2500" b="1" dirty="0" err="1"/>
              <a:t>h</a:t>
            </a:r>
            <a:r>
              <a:rPr lang="ru-RU" sz="2500" dirty="0" err="1"/>
              <a:t>abilitare</a:t>
            </a:r>
            <a:r>
              <a:rPr lang="ru-RU" sz="2500" dirty="0"/>
              <a:t> – восстановить, вернуть то, что человек имел</a:t>
            </a:r>
            <a:r>
              <a:rPr lang="fi-FI" sz="2500" dirty="0"/>
              <a:t> </a:t>
            </a:r>
            <a:r>
              <a:rPr lang="ru-RU" sz="2500" dirty="0"/>
              <a:t>- дом и права</a:t>
            </a:r>
            <a:r>
              <a:rPr lang="fi-FI" sz="2500" dirty="0"/>
              <a:t>.</a:t>
            </a:r>
          </a:p>
          <a:p>
            <a:pPr>
              <a:lnSpc>
                <a:spcPct val="90000"/>
              </a:lnSpc>
            </a:pPr>
            <a:r>
              <a:rPr lang="ru-RU" sz="2500" dirty="0" err="1"/>
              <a:t>habere</a:t>
            </a:r>
            <a:r>
              <a:rPr lang="ru-RU" sz="2500" dirty="0"/>
              <a:t> – иметь, обладать.</a:t>
            </a:r>
            <a:endParaRPr lang="fi-FI" sz="2500" dirty="0"/>
          </a:p>
          <a:p>
            <a:pPr>
              <a:lnSpc>
                <a:spcPct val="90000"/>
              </a:lnSpc>
            </a:pPr>
            <a:r>
              <a:rPr lang="ru-RU" sz="2500" dirty="0"/>
              <a:t>вернуть человеку права, доброе имя, статус и положение, восстановить его здоровье и вернуть его в обычные, достойные и здоровые условия жизни</a:t>
            </a:r>
            <a:r>
              <a:rPr lang="fi-FI" sz="2500" dirty="0"/>
              <a:t> </a:t>
            </a:r>
          </a:p>
        </p:txBody>
      </p:sp>
      <p:pic>
        <p:nvPicPr>
          <p:cNvPr id="11269" name="Picture 5" descr="lilla_ark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32856"/>
            <a:ext cx="416056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70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altLang="ru-RU" sz="3300" b="1" dirty="0">
                <a:solidFill>
                  <a:schemeClr val="tx2"/>
                </a:solidFill>
                <a:latin typeface="French Script MT" pitchFamily="66" charset="0"/>
              </a:rPr>
              <a:t>Области измерения потребности в поддержке ближнего помощника</a:t>
            </a:r>
            <a:endParaRPr lang="fi-FI" altLang="ru-RU" sz="3300" b="1" dirty="0">
              <a:solidFill>
                <a:schemeClr val="tx2"/>
              </a:solidFill>
              <a:latin typeface="French Script MT" pitchFamily="66" charset="0"/>
            </a:endParaRP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52320" y="1926924"/>
            <a:ext cx="8223840" cy="4524955"/>
          </a:xfrm>
        </p:spPr>
        <p:txBody>
          <a:bodyPr/>
          <a:lstStyle/>
          <a:p>
            <a:pPr>
              <a:lnSpc>
                <a:spcPct val="56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altLang="ru-RU" sz="2500" dirty="0"/>
              <a:t>Способность опекаемого справляться с основными повседневными делами</a:t>
            </a:r>
            <a:endParaRPr lang="fi-FI" altLang="ru-RU" sz="2500" dirty="0"/>
          </a:p>
          <a:p>
            <a:pPr>
              <a:lnSpc>
                <a:spcPct val="56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altLang="ru-RU" sz="2500" dirty="0"/>
              <a:t>Способность опекаемого справиться с практическими делами</a:t>
            </a:r>
            <a:endParaRPr lang="fi-FI" altLang="ru-RU" sz="2500" dirty="0"/>
          </a:p>
          <a:p>
            <a:pPr>
              <a:lnSpc>
                <a:spcPct val="56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altLang="ru-RU" sz="2500" dirty="0"/>
              <a:t>Способность опекаемого </a:t>
            </a:r>
            <a:r>
              <a:rPr lang="ru-RU" altLang="ru-RU" sz="2500" dirty="0" smtClean="0"/>
              <a:t>взаимодействовать повседневно </a:t>
            </a:r>
            <a:r>
              <a:rPr lang="ru-RU" altLang="ru-RU" sz="2500" dirty="0"/>
              <a:t>с другими людьми </a:t>
            </a:r>
          </a:p>
          <a:p>
            <a:pPr>
              <a:lnSpc>
                <a:spcPct val="56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altLang="ru-RU" sz="2500" dirty="0"/>
              <a:t>Как опекаемый </a:t>
            </a:r>
            <a:r>
              <a:rPr lang="ru-RU" altLang="ru-RU" sz="2500" dirty="0" smtClean="0"/>
              <a:t>контролирует </a:t>
            </a:r>
            <a:r>
              <a:rPr lang="ru-RU" altLang="ru-RU" sz="2500" dirty="0"/>
              <a:t>свои чувства и осознает реальность</a:t>
            </a:r>
            <a:r>
              <a:rPr lang="fi-FI" altLang="ru-RU" sz="2500" dirty="0"/>
              <a:t> </a:t>
            </a:r>
            <a:endParaRPr lang="ru-RU" altLang="ru-RU" sz="2500" dirty="0"/>
          </a:p>
          <a:p>
            <a:pPr>
              <a:lnSpc>
                <a:spcPct val="56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altLang="ru-RU" sz="2500" dirty="0"/>
              <a:t>Память опекаемого и его способность принимать решения</a:t>
            </a:r>
            <a:endParaRPr lang="fi-FI" altLang="ru-RU" sz="2500" dirty="0"/>
          </a:p>
          <a:p>
            <a:pPr>
              <a:lnSpc>
                <a:spcPct val="56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altLang="ru-RU" sz="2500" dirty="0"/>
              <a:t>Связанность ближнего помощника уходом</a:t>
            </a:r>
            <a:endParaRPr lang="fi-FI" altLang="ru-RU" sz="2500" dirty="0"/>
          </a:p>
          <a:p>
            <a:pPr>
              <a:lnSpc>
                <a:spcPct val="56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altLang="ru-RU" sz="2500" dirty="0" smtClean="0"/>
              <a:t>Собственные </a:t>
            </a:r>
            <a:r>
              <a:rPr lang="ru-RU" altLang="ru-RU" sz="2500" dirty="0"/>
              <a:t>ресурсы ближнего помощника</a:t>
            </a:r>
            <a:endParaRPr lang="fi-FI" altLang="ru-RU" sz="2500" dirty="0"/>
          </a:p>
          <a:p>
            <a:pPr>
              <a:lnSpc>
                <a:spcPct val="56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altLang="ru-RU" sz="2500" dirty="0"/>
              <a:t>Социальная поддержка ближнего помощника</a:t>
            </a:r>
            <a:endParaRPr lang="fi-FI" altLang="ru-RU" sz="2500" b="1" dirty="0"/>
          </a:p>
          <a:p>
            <a:pPr>
              <a:lnSpc>
                <a:spcPct val="56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altLang="ru-RU" sz="2500" dirty="0"/>
              <a:t>Эффективность домашней среды и технические средства</a:t>
            </a:r>
            <a:r>
              <a:rPr lang="fi-FI" altLang="ru-RU" sz="2500" dirty="0"/>
              <a:t> </a:t>
            </a:r>
          </a:p>
          <a:p>
            <a:pPr>
              <a:lnSpc>
                <a:spcPct val="56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altLang="ru-RU" sz="2500" dirty="0"/>
              <a:t>Услуги и прочая поддержка</a:t>
            </a:r>
            <a:endParaRPr lang="fi-FI" altLang="ru-RU" sz="2500" b="1" dirty="0"/>
          </a:p>
          <a:p>
            <a:pPr>
              <a:lnSpc>
                <a:spcPct val="56000"/>
              </a:lnSpc>
              <a:buFont typeface="Wingdings" pitchFamily="2" charset="2"/>
              <a:buNone/>
            </a:pPr>
            <a:endParaRPr lang="fi-FI" altLang="ru-RU" sz="1800" dirty="0">
              <a:solidFill>
                <a:srgbClr val="CC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9225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35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  <a:latin typeface="Franklin Gothic Medium Cond" panose="020B0606030402020204" pitchFamily="34" charset="0"/>
              </a:rPr>
              <a:t>Метод</a:t>
            </a:r>
            <a:endParaRPr lang="ru-RU" sz="4800" b="1" dirty="0">
              <a:solidFill>
                <a:srgbClr val="00B05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5554960" cy="556761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Franklin Gothic Medium Cond" panose="020B0606030402020204" pitchFamily="34" charset="0"/>
              </a:rPr>
              <a:t>Развитие </a:t>
            </a:r>
            <a:r>
              <a:rPr lang="ru-RU" dirty="0" err="1">
                <a:solidFill>
                  <a:schemeClr val="tx2"/>
                </a:solidFill>
                <a:latin typeface="Franklin Gothic Medium Cond" panose="020B0606030402020204" pitchFamily="34" charset="0"/>
              </a:rPr>
              <a:t>эстетизирующего</a:t>
            </a:r>
            <a:r>
              <a:rPr lang="ru-RU" dirty="0">
                <a:solidFill>
                  <a:schemeClr val="tx2"/>
                </a:solidFill>
                <a:latin typeface="Franklin Gothic Medium Cond" panose="020B0606030402020204" pitchFamily="34" charset="0"/>
              </a:rPr>
              <a:t> воображения через управляемое общение в группах взаимной </a:t>
            </a:r>
            <a:r>
              <a:rPr lang="ru-RU" dirty="0" smtClean="0">
                <a:solidFill>
                  <a:schemeClr val="tx2"/>
                </a:solidFill>
                <a:latin typeface="Franklin Gothic Medium Cond" panose="020B0606030402020204" pitchFamily="34" charset="0"/>
              </a:rPr>
              <a:t>поддержки.</a:t>
            </a:r>
            <a:endParaRPr lang="fi-FI" dirty="0" smtClean="0">
              <a:solidFill>
                <a:schemeClr val="tx2"/>
              </a:solidFill>
              <a:latin typeface="Franklin Gothic Medium Cond" panose="020B0606030402020204" pitchFamily="34" charset="0"/>
            </a:endParaRPr>
          </a:p>
          <a:p>
            <a:pPr marL="0" indent="0">
              <a:buNone/>
            </a:pPr>
            <a:endParaRPr lang="ru-RU" dirty="0">
              <a:solidFill>
                <a:schemeClr val="tx2"/>
              </a:solidFill>
              <a:latin typeface="Franklin Gothic Medium Cond" panose="020B06060304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Franklin Gothic Medium Cond" panose="020B0606030402020204" pitchFamily="34" charset="0"/>
              </a:rPr>
              <a:t>Участники вместе учатся преображать </a:t>
            </a:r>
            <a:r>
              <a:rPr lang="ru-RU" dirty="0">
                <a:solidFill>
                  <a:schemeClr val="tx2"/>
                </a:solidFill>
                <a:latin typeface="Franklin Gothic Medium Cond" panose="020B0606030402020204" pitchFamily="34" charset="0"/>
              </a:rPr>
              <a:t>обыденность в </a:t>
            </a:r>
            <a:r>
              <a:rPr lang="ru-RU" dirty="0" smtClean="0">
                <a:solidFill>
                  <a:schemeClr val="tx2"/>
                </a:solidFill>
                <a:latin typeface="Franklin Gothic Medium Cond" panose="020B0606030402020204" pitchFamily="34" charset="0"/>
              </a:rPr>
              <a:t>красоту, </a:t>
            </a:r>
            <a:r>
              <a:rPr lang="ru-RU" dirty="0">
                <a:solidFill>
                  <a:schemeClr val="tx2"/>
                </a:solidFill>
                <a:latin typeface="Franklin Gothic Medium Cond" panose="020B0606030402020204" pitchFamily="34" charset="0"/>
              </a:rPr>
              <a:t>создавать красивый образ себя и своей жизни</a:t>
            </a:r>
            <a:r>
              <a:rPr lang="ru-RU" dirty="0" smtClean="0">
                <a:solidFill>
                  <a:schemeClr val="tx2"/>
                </a:solidFill>
                <a:latin typeface="Franklin Gothic Medium Cond" panose="020B0606030402020204" pitchFamily="34" charset="0"/>
              </a:rPr>
              <a:t>. Общение в группе направлено на поощрение творчества, поиск способов изгнания унизительных интерпретаций </a:t>
            </a:r>
            <a:r>
              <a:rPr lang="ru-RU" dirty="0">
                <a:solidFill>
                  <a:schemeClr val="tx2"/>
                </a:solidFill>
                <a:latin typeface="Franklin Gothic Medium Cond" panose="020B0606030402020204" pitchFamily="34" charset="0"/>
              </a:rPr>
              <a:t>жизненных </a:t>
            </a:r>
            <a:r>
              <a:rPr lang="ru-RU" dirty="0" smtClean="0">
                <a:solidFill>
                  <a:schemeClr val="tx2"/>
                </a:solidFill>
                <a:latin typeface="Franklin Gothic Medium Cond" panose="020B0606030402020204" pitchFamily="34" charset="0"/>
              </a:rPr>
              <a:t>событий и формирование значительных смыслов этих событий</a:t>
            </a:r>
            <a:r>
              <a:rPr lang="ru-RU" dirty="0" smtClean="0">
                <a:latin typeface="Franklin Gothic Medium Cond" panose="020B0606030402020204" pitchFamily="34" charset="0"/>
              </a:rPr>
              <a:t>. </a:t>
            </a:r>
            <a:endParaRPr lang="fi-FI" dirty="0" smtClean="0">
              <a:latin typeface="Franklin Gothic Medium Cond" panose="020B0606030402020204" pitchFamily="34" charset="0"/>
            </a:endParaRPr>
          </a:p>
          <a:p>
            <a:pPr marL="0" indent="0">
              <a:buNone/>
            </a:pPr>
            <a:r>
              <a:rPr lang="en-GB" sz="1500" dirty="0"/>
              <a:t>	</a:t>
            </a:r>
            <a:r>
              <a:rPr lang="en-GB" sz="1500" dirty="0" smtClean="0"/>
              <a:t>	</a:t>
            </a:r>
            <a:endParaRPr lang="ru-RU" sz="1500" dirty="0" smtClean="0"/>
          </a:p>
          <a:p>
            <a:pPr marL="0" indent="0">
              <a:buNone/>
            </a:pPr>
            <a:r>
              <a:rPr lang="ru-RU" sz="1500" dirty="0">
                <a:solidFill>
                  <a:schemeClr val="tx2"/>
                </a:solidFill>
              </a:rPr>
              <a:t>	</a:t>
            </a:r>
            <a:r>
              <a:rPr lang="ru-RU" sz="1500" dirty="0" smtClean="0">
                <a:solidFill>
                  <a:schemeClr val="tx2"/>
                </a:solidFill>
              </a:rPr>
              <a:t>		</a:t>
            </a:r>
            <a:r>
              <a:rPr lang="en-GB" sz="1400" dirty="0" smtClean="0">
                <a:solidFill>
                  <a:schemeClr val="tx2"/>
                </a:solidFill>
              </a:rPr>
              <a:t>Photo: darlingmagazine.org</a:t>
            </a:r>
          </a:p>
          <a:p>
            <a:pPr marL="0" indent="0">
              <a:buNone/>
            </a:pPr>
            <a:endParaRPr lang="ru-RU" sz="1500" dirty="0"/>
          </a:p>
        </p:txBody>
      </p:sp>
      <p:pic>
        <p:nvPicPr>
          <p:cNvPr id="2052" name="Picture 4" descr="C:\Users\root\Pictures\Romeo-and-Juliet-Frank-Dicks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04663"/>
            <a:ext cx="1993768" cy="297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root\Pictures\old-couple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294" y="4293096"/>
            <a:ext cx="2899630" cy="247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96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3419872" y="6165304"/>
            <a:ext cx="5724128" cy="442591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Рисунки </a:t>
            </a:r>
            <a:r>
              <a:rPr lang="fi-FI" b="1" dirty="0" smtClean="0">
                <a:solidFill>
                  <a:schemeClr val="tx2"/>
                </a:solidFill>
              </a:rPr>
              <a:t>Papunet, Kehitysvammaliitto.</a:t>
            </a:r>
            <a:endParaRPr lang="ru-RU" b="1" dirty="0">
              <a:solidFill>
                <a:schemeClr val="tx2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57955566"/>
              </p:ext>
            </p:extLst>
          </p:nvPr>
        </p:nvGraphicFramePr>
        <p:xfrm>
          <a:off x="107504" y="476672"/>
          <a:ext cx="903649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6960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chemeClr val="tx2"/>
                </a:solidFill>
                <a:latin typeface="Franklin Gothic Medium Cond" panose="020B0606030402020204" pitchFamily="34" charset="0"/>
              </a:rPr>
              <a:t>К</a:t>
            </a:r>
            <a:r>
              <a:rPr lang="ru-RU" sz="4800" b="1" dirty="0" smtClean="0">
                <a:solidFill>
                  <a:schemeClr val="tx2"/>
                </a:solidFill>
                <a:latin typeface="Franklin Gothic Medium Cond" panose="020B0606030402020204" pitchFamily="34" charset="0"/>
              </a:rPr>
              <a:t>оммуникативные умения</a:t>
            </a:r>
            <a:endParaRPr lang="ru-RU" sz="4800" b="1" dirty="0">
              <a:solidFill>
                <a:schemeClr val="tx2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07904" y="1628800"/>
            <a:ext cx="4978896" cy="449736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Franklin Gothic Medium Cond" panose="020B0606030402020204" pitchFamily="34" charset="0"/>
              </a:rPr>
              <a:t>В группах участники учились:</a:t>
            </a:r>
          </a:p>
          <a:p>
            <a:r>
              <a:rPr lang="ru-RU" dirty="0" smtClean="0">
                <a:solidFill>
                  <a:schemeClr val="tx2"/>
                </a:solidFill>
                <a:latin typeface="Franklin Gothic Medium Cond" panose="020B0606030402020204" pitchFamily="34" charset="0"/>
              </a:rPr>
              <a:t>Рассказывать о </a:t>
            </a:r>
            <a:r>
              <a:rPr lang="ru-RU" dirty="0">
                <a:solidFill>
                  <a:schemeClr val="tx2"/>
                </a:solidFill>
                <a:latin typeface="Franklin Gothic Medium Cond" panose="020B0606030402020204" pitchFamily="34" charset="0"/>
              </a:rPr>
              <a:t>себе и своих потребностях и чувствах.</a:t>
            </a:r>
          </a:p>
          <a:p>
            <a:r>
              <a:rPr lang="ru-RU" dirty="0" smtClean="0">
                <a:solidFill>
                  <a:schemeClr val="tx2"/>
                </a:solidFill>
                <a:latin typeface="Franklin Gothic Medium Cond" panose="020B0606030402020204" pitchFamily="34" charset="0"/>
              </a:rPr>
              <a:t>Активно и внимательно слушать.</a:t>
            </a:r>
            <a:endParaRPr lang="ru-RU" dirty="0">
              <a:solidFill>
                <a:schemeClr val="tx2"/>
              </a:solidFill>
              <a:latin typeface="Franklin Gothic Medium Cond" panose="020B0606030402020204" pitchFamily="34" charset="0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Franklin Gothic Medium Cond" panose="020B0606030402020204" pitchFamily="34" charset="0"/>
              </a:rPr>
              <a:t>Говорить ясно и понятно.</a:t>
            </a:r>
          </a:p>
          <a:p>
            <a:r>
              <a:rPr lang="ru-RU" dirty="0" smtClean="0">
                <a:solidFill>
                  <a:schemeClr val="tx2"/>
                </a:solidFill>
                <a:latin typeface="Franklin Gothic Medium Cond" panose="020B0606030402020204" pitchFamily="34" charset="0"/>
              </a:rPr>
              <a:t>Использовать в общении жесты, мимику, позы и движения тела,  </a:t>
            </a:r>
            <a:r>
              <a:rPr lang="ru-RU" dirty="0">
                <a:solidFill>
                  <a:schemeClr val="tx2"/>
                </a:solidFill>
                <a:latin typeface="Franklin Gothic Medium Cond" panose="020B0606030402020204" pitchFamily="34" charset="0"/>
              </a:rPr>
              <a:t>а </a:t>
            </a:r>
            <a:r>
              <a:rPr lang="ru-RU" dirty="0" smtClean="0">
                <a:solidFill>
                  <a:schemeClr val="tx2"/>
                </a:solidFill>
                <a:latin typeface="Franklin Gothic Medium Cond" panose="020B0606030402020204" pitchFamily="34" charset="0"/>
              </a:rPr>
              <a:t>также картинки</a:t>
            </a:r>
            <a:r>
              <a:rPr lang="ru-RU" dirty="0">
                <a:solidFill>
                  <a:schemeClr val="tx2"/>
                </a:solidFill>
                <a:latin typeface="Franklin Gothic Medium Cond" panose="020B0606030402020204" pitchFamily="34" charset="0"/>
              </a:rPr>
              <a:t>, фотографии, </a:t>
            </a:r>
            <a:r>
              <a:rPr lang="ru-RU" dirty="0" smtClean="0">
                <a:solidFill>
                  <a:schemeClr val="tx2"/>
                </a:solidFill>
                <a:latin typeface="Franklin Gothic Medium Cond" panose="020B0606030402020204" pitchFamily="34" charset="0"/>
              </a:rPr>
              <a:t>рисунки.</a:t>
            </a:r>
            <a:endParaRPr lang="ru-RU" dirty="0" smtClean="0">
              <a:latin typeface="Franklin Gothic Medium Cond" panose="020B0606030402020204" pitchFamily="34" charset="0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Franklin Gothic Medium Cond" panose="020B0606030402020204" pitchFamily="34" charset="0"/>
              </a:rPr>
              <a:t>Поддерживать собеседника.</a:t>
            </a:r>
          </a:p>
          <a:p>
            <a:endParaRPr lang="ru-RU" sz="1400" dirty="0" smtClean="0"/>
          </a:p>
          <a:p>
            <a:pPr marL="0" indent="0">
              <a:buNone/>
            </a:pPr>
            <a:r>
              <a:rPr lang="ru-RU" sz="1400" b="1" dirty="0" smtClean="0">
                <a:solidFill>
                  <a:schemeClr val="tx2"/>
                </a:solidFill>
              </a:rPr>
              <a:t>Рисунки </a:t>
            </a:r>
            <a:r>
              <a:rPr lang="en-GB" sz="1400" b="1" dirty="0" err="1">
                <a:solidFill>
                  <a:schemeClr val="tx2"/>
                </a:solidFill>
              </a:rPr>
              <a:t>Papunet</a:t>
            </a:r>
            <a:r>
              <a:rPr lang="en-GB" sz="1400" b="1" dirty="0">
                <a:solidFill>
                  <a:schemeClr val="tx2"/>
                </a:solidFill>
              </a:rPr>
              <a:t>, </a:t>
            </a:r>
            <a:r>
              <a:rPr lang="en-GB" sz="1400" b="1" dirty="0" err="1">
                <a:solidFill>
                  <a:schemeClr val="tx2"/>
                </a:solidFill>
              </a:rPr>
              <a:t>Kehitysvammaliitto</a:t>
            </a:r>
            <a:r>
              <a:rPr lang="en-GB" sz="1400" b="1" dirty="0">
                <a:solidFill>
                  <a:schemeClr val="tx2"/>
                </a:solidFill>
              </a:rPr>
              <a:t>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Рисунок 6" descr="undefin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2128974" cy="1987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keskustell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013176"/>
            <a:ext cx="2592288" cy="1368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843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  <a:t>Техники</a:t>
            </a:r>
            <a:endParaRPr lang="ru-RU" sz="4800" b="1" dirty="0">
              <a:solidFill>
                <a:srgbClr val="0070C0"/>
              </a:solidFill>
              <a:latin typeface="Franklin Gothic Medium Cond" panose="020B060603040202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31131182"/>
              </p:ext>
            </p:extLst>
          </p:nvPr>
        </p:nvGraphicFramePr>
        <p:xfrm>
          <a:off x="3491880" y="1484785"/>
          <a:ext cx="519492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11" y="4142517"/>
            <a:ext cx="2592288" cy="197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04" y="1946517"/>
            <a:ext cx="1465047" cy="21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11" y="869667"/>
            <a:ext cx="1455454" cy="2181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3120" y="6309320"/>
            <a:ext cx="30648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400" b="1" dirty="0">
                <a:solidFill>
                  <a:srgbClr val="1F497D"/>
                </a:solidFill>
              </a:rPr>
              <a:t>Рисунки </a:t>
            </a:r>
            <a:r>
              <a:rPr lang="en-GB" sz="1400" b="1" dirty="0" err="1">
                <a:solidFill>
                  <a:srgbClr val="1F497D"/>
                </a:solidFill>
              </a:rPr>
              <a:t>Papunet</a:t>
            </a:r>
            <a:r>
              <a:rPr lang="en-GB" sz="1400" b="1" dirty="0">
                <a:solidFill>
                  <a:srgbClr val="1F497D"/>
                </a:solidFill>
              </a:rPr>
              <a:t>, </a:t>
            </a:r>
            <a:r>
              <a:rPr lang="en-GB" sz="1400" b="1" dirty="0" err="1">
                <a:solidFill>
                  <a:srgbClr val="1F497D"/>
                </a:solidFill>
              </a:rPr>
              <a:t>Kehitysvammaliitto</a:t>
            </a:r>
            <a:r>
              <a:rPr lang="en-GB" sz="1400" b="1" dirty="0">
                <a:solidFill>
                  <a:srgbClr val="1F497D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673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699</Words>
  <Application>Microsoft Office PowerPoint</Application>
  <PresentationFormat>On-screen Show (4:3)</PresentationFormat>
  <Paragraphs>101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Franklin Gothic Medium Cond</vt:lpstr>
      <vt:lpstr>French Script MT</vt:lpstr>
      <vt:lpstr>Wingdings</vt:lpstr>
      <vt:lpstr>Тема Office</vt:lpstr>
      <vt:lpstr>3_Тема Office</vt:lpstr>
      <vt:lpstr>4_Тема Office</vt:lpstr>
      <vt:lpstr>5_Тема Office</vt:lpstr>
      <vt:lpstr>6_Тема Office</vt:lpstr>
      <vt:lpstr>Группы взаимной поддержки</vt:lpstr>
      <vt:lpstr>Кто такие ближние помощники?</vt:lpstr>
      <vt:lpstr>Реабилитация</vt:lpstr>
      <vt:lpstr>Области измерения потребности в поддержке ближнего помощника</vt:lpstr>
      <vt:lpstr>PowerPoint Presentation</vt:lpstr>
      <vt:lpstr>Метод</vt:lpstr>
      <vt:lpstr>PowerPoint Presentation</vt:lpstr>
      <vt:lpstr>Коммуникативные умения</vt:lpstr>
      <vt:lpstr>Техники</vt:lpstr>
      <vt:lpstr>Результаты</vt:lpstr>
      <vt:lpstr>Исследование эффективности групп взаимной поддержки ближних помощников родственников с деменцией в Китае.</vt:lpstr>
      <vt:lpstr>Сравнительная эффективность индивидуальных и групповых форм поддержки для ближних помощников пожилых людей</vt:lpstr>
      <vt:lpstr>Цель работы группы взаимной поддержки</vt:lpstr>
      <vt:lpstr>В группе взаимной поддержки </vt:lpstr>
      <vt:lpstr>Правила собраний</vt:lpstr>
      <vt:lpstr>Знакомство</vt:lpstr>
      <vt:lpstr>Что мы можем и что нам нужно знать об участниках группы?</vt:lpstr>
      <vt:lpstr>Клиент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Группы взаимной поддержки</dc:title>
  <dc:creator>root</dc:creator>
  <cp:lastModifiedBy>Jelena Vähäkuopus</cp:lastModifiedBy>
  <cp:revision>28</cp:revision>
  <dcterms:created xsi:type="dcterms:W3CDTF">2014-11-28T20:25:29Z</dcterms:created>
  <dcterms:modified xsi:type="dcterms:W3CDTF">2019-12-23T17:37:21Z</dcterms:modified>
</cp:coreProperties>
</file>